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1"/>
  </p:sldMasterIdLst>
  <p:notesMasterIdLst>
    <p:notesMasterId r:id="rId62"/>
  </p:notesMasterIdLst>
  <p:handoutMasterIdLst>
    <p:handoutMasterId r:id="rId63"/>
  </p:handoutMasterIdLst>
  <p:sldIdLst>
    <p:sldId id="256" r:id="rId2"/>
    <p:sldId id="306" r:id="rId3"/>
    <p:sldId id="350" r:id="rId4"/>
    <p:sldId id="351" r:id="rId5"/>
    <p:sldId id="352" r:id="rId6"/>
    <p:sldId id="353" r:id="rId7"/>
    <p:sldId id="380" r:id="rId8"/>
    <p:sldId id="354" r:id="rId9"/>
    <p:sldId id="334" r:id="rId10"/>
    <p:sldId id="335" r:id="rId11"/>
    <p:sldId id="309" r:id="rId12"/>
    <p:sldId id="341" r:id="rId13"/>
    <p:sldId id="277" r:id="rId14"/>
    <p:sldId id="257" r:id="rId15"/>
    <p:sldId id="278" r:id="rId16"/>
    <p:sldId id="320" r:id="rId17"/>
    <p:sldId id="324" r:id="rId18"/>
    <p:sldId id="325" r:id="rId19"/>
    <p:sldId id="326" r:id="rId20"/>
    <p:sldId id="327" r:id="rId21"/>
    <p:sldId id="328" r:id="rId22"/>
    <p:sldId id="329" r:id="rId23"/>
    <p:sldId id="381" r:id="rId24"/>
    <p:sldId id="337" r:id="rId25"/>
    <p:sldId id="311" r:id="rId26"/>
    <p:sldId id="384" r:id="rId27"/>
    <p:sldId id="312" r:id="rId28"/>
    <p:sldId id="313" r:id="rId29"/>
    <p:sldId id="314" r:id="rId30"/>
    <p:sldId id="385" r:id="rId31"/>
    <p:sldId id="397" r:id="rId32"/>
    <p:sldId id="398" r:id="rId33"/>
    <p:sldId id="386" r:id="rId34"/>
    <p:sldId id="401" r:id="rId35"/>
    <p:sldId id="399" r:id="rId36"/>
    <p:sldId id="387" r:id="rId37"/>
    <p:sldId id="361" r:id="rId38"/>
    <p:sldId id="362" r:id="rId39"/>
    <p:sldId id="342" r:id="rId40"/>
    <p:sldId id="363" r:id="rId41"/>
    <p:sldId id="364" r:id="rId42"/>
    <p:sldId id="388" r:id="rId43"/>
    <p:sldId id="389" r:id="rId44"/>
    <p:sldId id="390" r:id="rId45"/>
    <p:sldId id="391" r:id="rId46"/>
    <p:sldId id="396" r:id="rId47"/>
    <p:sldId id="368" r:id="rId48"/>
    <p:sldId id="369" r:id="rId49"/>
    <p:sldId id="392" r:id="rId50"/>
    <p:sldId id="393" r:id="rId51"/>
    <p:sldId id="357" r:id="rId52"/>
    <p:sldId id="402" r:id="rId53"/>
    <p:sldId id="382" r:id="rId54"/>
    <p:sldId id="372" r:id="rId55"/>
    <p:sldId id="373" r:id="rId56"/>
    <p:sldId id="394" r:id="rId57"/>
    <p:sldId id="395" r:id="rId58"/>
    <p:sldId id="376" r:id="rId59"/>
    <p:sldId id="383" r:id="rId60"/>
    <p:sldId id="377" r:id="rId61"/>
  </p:sldIdLst>
  <p:sldSz cx="13004800" cy="9753600"/>
  <p:notesSz cx="6858000" cy="9144000"/>
  <p:defaultTex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p:defaultTextStyle>
  <p:extLst>
    <p:ext uri="{521415D9-36F7-43E2-AB2F-B90AF26B5E84}">
      <p14:sectionLst xmlns:p14="http://schemas.microsoft.com/office/powerpoint/2010/main">
        <p14:section name="Default Section" id="{DBC0B99D-E042-E24A-A42E-103D4C5CAECC}">
          <p14:sldIdLst>
            <p14:sldId id="256"/>
            <p14:sldId id="306"/>
            <p14:sldId id="350"/>
            <p14:sldId id="351"/>
            <p14:sldId id="352"/>
            <p14:sldId id="353"/>
            <p14:sldId id="380"/>
            <p14:sldId id="354"/>
            <p14:sldId id="334"/>
            <p14:sldId id="335"/>
            <p14:sldId id="309"/>
            <p14:sldId id="341"/>
            <p14:sldId id="277"/>
            <p14:sldId id="257"/>
            <p14:sldId id="278"/>
            <p14:sldId id="320"/>
            <p14:sldId id="324"/>
            <p14:sldId id="325"/>
            <p14:sldId id="326"/>
            <p14:sldId id="327"/>
            <p14:sldId id="328"/>
            <p14:sldId id="329"/>
            <p14:sldId id="381"/>
            <p14:sldId id="337"/>
            <p14:sldId id="311"/>
            <p14:sldId id="384"/>
            <p14:sldId id="312"/>
            <p14:sldId id="313"/>
            <p14:sldId id="314"/>
            <p14:sldId id="385"/>
            <p14:sldId id="397"/>
            <p14:sldId id="398"/>
            <p14:sldId id="386"/>
            <p14:sldId id="401"/>
            <p14:sldId id="399"/>
            <p14:sldId id="387"/>
            <p14:sldId id="361"/>
            <p14:sldId id="362"/>
            <p14:sldId id="342"/>
            <p14:sldId id="363"/>
            <p14:sldId id="364"/>
            <p14:sldId id="388"/>
            <p14:sldId id="389"/>
            <p14:sldId id="390"/>
            <p14:sldId id="391"/>
            <p14:sldId id="396"/>
            <p14:sldId id="368"/>
            <p14:sldId id="369"/>
            <p14:sldId id="392"/>
            <p14:sldId id="393"/>
            <p14:sldId id="357"/>
            <p14:sldId id="402"/>
            <p14:sldId id="382"/>
            <p14:sldId id="372"/>
            <p14:sldId id="373"/>
            <p14:sldId id="394"/>
            <p14:sldId id="395"/>
            <p14:sldId id="376"/>
            <p14:sldId id="383"/>
            <p14:sldId id="377"/>
          </p14:sldIdLst>
        </p14:section>
        <p14:section name="Untitled Section" id="{892A4E22-BA9F-5C4D-BD9C-E5F717D1BE1D}">
          <p14:sldIdLst/>
        </p14:section>
      </p14:sectionLst>
    </p:ex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074CFF-409D-41D9-96BB-58FA0B1EF14A}" v="116" dt="2020-01-08T17:08:51.914"/>
    <p1510:client id="{01F9162D-7E56-4D38-B639-25CA5F1107D6}" v="185" dt="2020-06-23T15:33:46.120"/>
    <p1510:client id="{0E4B8115-E789-4CBB-854A-F6A18BA9293A}" v="27" dt="2020-01-03T21:14:36.750"/>
    <p1510:client id="{2945A293-AF3A-4509-9E3B-43A82CD60933}" v="39" dt="2020-01-03T18:16:12.022"/>
    <p1510:client id="{38E6F9DD-A349-426E-8B57-D317F478BC28}" v="145" dt="2020-06-22T15:36:04.073"/>
    <p1510:client id="{3A5A0748-E950-4D6D-BF7D-D1425494E18C}" v="10" dt="2020-01-02T17:00:14.241"/>
    <p1510:client id="{492CE382-126F-4577-BC1F-07D87D35398A}" v="42" dt="2020-01-03T21:01:59.243"/>
    <p1510:client id="{4DD4FE2F-A5EE-446C-A012-1279EE92D470}" v="58" dt="2020-09-08T19:09:59.734"/>
    <p1510:client id="{4FCDB726-7803-410E-9D51-2F9DBD64121B}" v="352" dt="2020-09-04T04:14:58.014"/>
    <p1510:client id="{591A7E04-5B67-469C-A79A-D3C969B5EBB9}" v="254" dt="2020-06-24T04:16:54.291"/>
    <p1510:client id="{686EEDC8-5205-4DAB-A546-FA50D1289D1C}" v="2" dt="2020-01-09T15:28:26.468"/>
    <p1510:client id="{6DA5DD2B-E285-4877-9D62-6009DCF73DA8}" v="16" dt="2020-01-08T20:16:05.273"/>
    <p1510:client id="{76BC81BB-C7DC-436F-B982-B72A4F25203A}" v="1" dt="2020-09-09T03:02:20.512"/>
    <p1510:client id="{7C69AA63-5461-4BAD-A296-75446B35DBFC}" v="5" dt="2020-01-03T15:12:38.822"/>
    <p1510:client id="{82CBA672-5C66-452B-8DEC-BC34D46F2426}" v="18" dt="2020-06-22T14:38:29.708"/>
    <p1510:client id="{97BBFBB5-76A6-47BE-9A7C-D78E7DB7E8E7}" v="25" dt="2019-12-04T18:50:22.750"/>
    <p1510:client id="{9CD5828E-8914-42F3-9B24-C3D3A89BCBF4}" v="2" dt="2020-01-08T19:27:52.659"/>
    <p1510:client id="{A097706F-74EE-4C5C-93F7-09DC5291385E}" v="28" dt="2020-06-25T14:50:28.621"/>
    <p1510:client id="{A2BD7B3C-3EE3-406E-B643-B67DCA8A0650}" v="48" dt="2020-01-06T21:09:08.459"/>
    <p1510:client id="{ACEA4071-DBDF-435F-867C-8DDF8424A3AA}" v="50" dt="2020-01-03T20:27:39.649"/>
    <p1510:client id="{C99B70D5-BCE4-4645-8DE0-5C6BB6E3A035}" v="33" dt="2020-01-03T15:54:36.495"/>
    <p1510:client id="{C9D13539-BB26-4570-8B6B-CA37EB19685A}" v="112" dt="2020-01-06T20:39:06.278"/>
    <p1510:client id="{CB33BF5D-30B1-4A6F-9D9B-B8A64CA0781C}" v="29" dt="2020-09-09T04:48:38.956"/>
    <p1510:client id="{DAA864D9-E252-4B48-8FC8-883846B8D014}" v="30" dt="2020-01-09T16:54:03.972"/>
    <p1510:client id="{EA4A0531-7BD6-489E-86F6-E389F420C7D2}" v="68" dt="2020-01-08T21:08:14.235"/>
    <p1510:client id="{EC23F1EB-CA32-4C8B-BFC3-54A2E956DA3C}" v="321" dt="2019-12-04T17:57:35.280"/>
    <p1510:client id="{FDB6A288-05F9-4B98-81C0-B8D44A66EE69}" v="60" dt="2019-12-04T19:20:45.916"/>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806" autoAdjust="0"/>
    <p:restoredTop sz="50049" autoAdjust="0"/>
  </p:normalViewPr>
  <p:slideViewPr>
    <p:cSldViewPr snapToGrid="0" snapToObjects="1">
      <p:cViewPr varScale="1">
        <p:scale>
          <a:sx n="61" d="100"/>
          <a:sy n="61" d="100"/>
        </p:scale>
        <p:origin x="2208" y="208"/>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eema Oottikkal" userId="a8k1YdDOIS3/eX62tGiaTQOYUROb2OLSPIpmpYKgItA=" providerId="None" clId="Web-{4FCDB726-7803-410E-9D51-2F9DBD64121B}"/>
    <pc:docChg chg="addSld delSld modSld modSection">
      <pc:chgData name="Shameema Oottikkal" userId="a8k1YdDOIS3/eX62tGiaTQOYUROb2OLSPIpmpYKgItA=" providerId="None" clId="Web-{4FCDB726-7803-410E-9D51-2F9DBD64121B}" dt="2020-09-04T04:14:58.014" v="337"/>
      <pc:docMkLst>
        <pc:docMk/>
      </pc:docMkLst>
      <pc:sldChg chg="modSp">
        <pc:chgData name="Shameema Oottikkal" userId="a8k1YdDOIS3/eX62tGiaTQOYUROb2OLSPIpmpYKgItA=" providerId="None" clId="Web-{4FCDB726-7803-410E-9D51-2F9DBD64121B}" dt="2020-09-04T03:02:20.099" v="8" actId="20577"/>
        <pc:sldMkLst>
          <pc:docMk/>
          <pc:sldMk cId="0" sldId="256"/>
        </pc:sldMkLst>
        <pc:spChg chg="mod">
          <ac:chgData name="Shameema Oottikkal" userId="a8k1YdDOIS3/eX62tGiaTQOYUROb2OLSPIpmpYKgItA=" providerId="None" clId="Web-{4FCDB726-7803-410E-9D51-2F9DBD64121B}" dt="2020-09-04T03:02:20.099" v="8" actId="20577"/>
          <ac:spMkLst>
            <pc:docMk/>
            <pc:sldMk cId="0" sldId="256"/>
            <ac:spMk id="122" creationId="{00000000-0000-0000-0000-000000000000}"/>
          </ac:spMkLst>
        </pc:spChg>
      </pc:sldChg>
      <pc:sldChg chg="modSp">
        <pc:chgData name="Shameema Oottikkal" userId="a8k1YdDOIS3/eX62tGiaTQOYUROb2OLSPIpmpYKgItA=" providerId="None" clId="Web-{4FCDB726-7803-410E-9D51-2F9DBD64121B}" dt="2020-09-04T03:05:33.169" v="11" actId="20577"/>
        <pc:sldMkLst>
          <pc:docMk/>
          <pc:sldMk cId="371715782" sldId="313"/>
        </pc:sldMkLst>
        <pc:spChg chg="mod">
          <ac:chgData name="Shameema Oottikkal" userId="a8k1YdDOIS3/eX62tGiaTQOYUROb2OLSPIpmpYKgItA=" providerId="None" clId="Web-{4FCDB726-7803-410E-9D51-2F9DBD64121B}" dt="2020-09-04T03:05:33.169" v="11" actId="20577"/>
          <ac:spMkLst>
            <pc:docMk/>
            <pc:sldMk cId="371715782" sldId="313"/>
            <ac:spMk id="3" creationId="{AE3DDAA8-0F55-4DF6-8B68-120CC1E45575}"/>
          </ac:spMkLst>
        </pc:spChg>
      </pc:sldChg>
      <pc:sldChg chg="addSp delSp modSp new">
        <pc:chgData name="Shameema Oottikkal" userId="a8k1YdDOIS3/eX62tGiaTQOYUROb2OLSPIpmpYKgItA=" providerId="None" clId="Web-{4FCDB726-7803-410E-9D51-2F9DBD64121B}" dt="2020-09-04T03:17:26.109" v="115" actId="1076"/>
        <pc:sldMkLst>
          <pc:docMk/>
          <pc:sldMk cId="2663966551" sldId="397"/>
        </pc:sldMkLst>
        <pc:spChg chg="add mod">
          <ac:chgData name="Shameema Oottikkal" userId="a8k1YdDOIS3/eX62tGiaTQOYUROb2OLSPIpmpYKgItA=" providerId="None" clId="Web-{4FCDB726-7803-410E-9D51-2F9DBD64121B}" dt="2020-09-04T03:13:37.481" v="88" actId="1076"/>
          <ac:spMkLst>
            <pc:docMk/>
            <pc:sldMk cId="2663966551" sldId="397"/>
            <ac:spMk id="2" creationId="{306A1509-2FB7-44D4-9932-EA801F843388}"/>
          </ac:spMkLst>
        </pc:spChg>
        <pc:spChg chg="add mod">
          <ac:chgData name="Shameema Oottikkal" userId="a8k1YdDOIS3/eX62tGiaTQOYUROb2OLSPIpmpYKgItA=" providerId="None" clId="Web-{4FCDB726-7803-410E-9D51-2F9DBD64121B}" dt="2020-09-04T03:13:26.997" v="84" actId="1076"/>
          <ac:spMkLst>
            <pc:docMk/>
            <pc:sldMk cId="2663966551" sldId="397"/>
            <ac:spMk id="3" creationId="{4990220F-9B7F-43E7-A12A-427B0E985FB2}"/>
          </ac:spMkLst>
        </pc:spChg>
        <pc:spChg chg="add mod">
          <ac:chgData name="Shameema Oottikkal" userId="a8k1YdDOIS3/eX62tGiaTQOYUROb2OLSPIpmpYKgItA=" providerId="None" clId="Web-{4FCDB726-7803-410E-9D51-2F9DBD64121B}" dt="2020-09-04T03:13:42.747" v="89" actId="1076"/>
          <ac:spMkLst>
            <pc:docMk/>
            <pc:sldMk cId="2663966551" sldId="397"/>
            <ac:spMk id="4" creationId="{153FCA96-AC5A-48D1-B2CC-9989711279B9}"/>
          </ac:spMkLst>
        </pc:spChg>
        <pc:picChg chg="add del mod">
          <ac:chgData name="Shameema Oottikkal" userId="a8k1YdDOIS3/eX62tGiaTQOYUROb2OLSPIpmpYKgItA=" providerId="None" clId="Web-{4FCDB726-7803-410E-9D51-2F9DBD64121B}" dt="2020-09-04T03:13:58.262" v="93"/>
          <ac:picMkLst>
            <pc:docMk/>
            <pc:sldMk cId="2663966551" sldId="397"/>
            <ac:picMk id="5" creationId="{FCD5AB76-CCC1-4194-AC22-72560006A96F}"/>
          </ac:picMkLst>
        </pc:picChg>
        <pc:picChg chg="add del mod">
          <ac:chgData name="Shameema Oottikkal" userId="a8k1YdDOIS3/eX62tGiaTQOYUROb2OLSPIpmpYKgItA=" providerId="None" clId="Web-{4FCDB726-7803-410E-9D51-2F9DBD64121B}" dt="2020-09-04T03:16:15.094" v="99"/>
          <ac:picMkLst>
            <pc:docMk/>
            <pc:sldMk cId="2663966551" sldId="397"/>
            <ac:picMk id="6" creationId="{155B314C-CBF1-4E4D-9A7D-F0DD8AD41029}"/>
          </ac:picMkLst>
        </pc:picChg>
        <pc:picChg chg="add mod">
          <ac:chgData name="Shameema Oottikkal" userId="a8k1YdDOIS3/eX62tGiaTQOYUROb2OLSPIpmpYKgItA=" providerId="None" clId="Web-{4FCDB726-7803-410E-9D51-2F9DBD64121B}" dt="2020-09-04T03:17:18.813" v="114" actId="1076"/>
          <ac:picMkLst>
            <pc:docMk/>
            <pc:sldMk cId="2663966551" sldId="397"/>
            <ac:picMk id="7" creationId="{31A7D0B6-A2E2-41EC-83D1-748F1AA9AA11}"/>
          </ac:picMkLst>
        </pc:picChg>
        <pc:picChg chg="add mod">
          <ac:chgData name="Shameema Oottikkal" userId="a8k1YdDOIS3/eX62tGiaTQOYUROb2OLSPIpmpYKgItA=" providerId="None" clId="Web-{4FCDB726-7803-410E-9D51-2F9DBD64121B}" dt="2020-09-04T03:17:26.109" v="115" actId="1076"/>
          <ac:picMkLst>
            <pc:docMk/>
            <pc:sldMk cId="2663966551" sldId="397"/>
            <ac:picMk id="8" creationId="{354AD934-8D4D-49F6-8378-77B868756ABF}"/>
          </ac:picMkLst>
        </pc:picChg>
      </pc:sldChg>
      <pc:sldChg chg="addSp delSp modSp new">
        <pc:chgData name="Shameema Oottikkal" userId="a8k1YdDOIS3/eX62tGiaTQOYUROb2OLSPIpmpYKgItA=" providerId="None" clId="Web-{4FCDB726-7803-410E-9D51-2F9DBD64121B}" dt="2020-09-04T03:22:27.156" v="139"/>
        <pc:sldMkLst>
          <pc:docMk/>
          <pc:sldMk cId="1984868387" sldId="398"/>
        </pc:sldMkLst>
        <pc:spChg chg="add del mod">
          <ac:chgData name="Shameema Oottikkal" userId="a8k1YdDOIS3/eX62tGiaTQOYUROb2OLSPIpmpYKgItA=" providerId="None" clId="Web-{4FCDB726-7803-410E-9D51-2F9DBD64121B}" dt="2020-09-04T03:20:00.578" v="121"/>
          <ac:spMkLst>
            <pc:docMk/>
            <pc:sldMk cId="1984868387" sldId="398"/>
            <ac:spMk id="2" creationId="{F2717F2A-1A41-422D-8AAC-B76A221123D4}"/>
          </ac:spMkLst>
        </pc:spChg>
        <pc:grpChg chg="add">
          <ac:chgData name="Shameema Oottikkal" userId="a8k1YdDOIS3/eX62tGiaTQOYUROb2OLSPIpmpYKgItA=" providerId="None" clId="Web-{4FCDB726-7803-410E-9D51-2F9DBD64121B}" dt="2020-09-04T03:22:27.156" v="139"/>
          <ac:grpSpMkLst>
            <pc:docMk/>
            <pc:sldMk cId="1984868387" sldId="398"/>
            <ac:grpSpMk id="5" creationId="{3B6F524F-3A7D-4FAD-B9E8-2D1A56DB417E}"/>
          </ac:grpSpMkLst>
        </pc:grpChg>
        <pc:picChg chg="add mod modCrop">
          <ac:chgData name="Shameema Oottikkal" userId="a8k1YdDOIS3/eX62tGiaTQOYUROb2OLSPIpmpYKgItA=" providerId="None" clId="Web-{4FCDB726-7803-410E-9D51-2F9DBD64121B}" dt="2020-09-04T03:22:09.781" v="137" actId="1076"/>
          <ac:picMkLst>
            <pc:docMk/>
            <pc:sldMk cId="1984868387" sldId="398"/>
            <ac:picMk id="3" creationId="{1203862A-189D-48E0-A614-0F3F003C785F}"/>
          </ac:picMkLst>
        </pc:picChg>
        <pc:picChg chg="add mod modCrop">
          <ac:chgData name="Shameema Oottikkal" userId="a8k1YdDOIS3/eX62tGiaTQOYUROb2OLSPIpmpYKgItA=" providerId="None" clId="Web-{4FCDB726-7803-410E-9D51-2F9DBD64121B}" dt="2020-09-04T03:22:09.859" v="138" actId="1076"/>
          <ac:picMkLst>
            <pc:docMk/>
            <pc:sldMk cId="1984868387" sldId="398"/>
            <ac:picMk id="4" creationId="{17531071-4B15-4FC8-B3C1-FD02BF721C96}"/>
          </ac:picMkLst>
        </pc:picChg>
      </pc:sldChg>
      <pc:sldChg chg="addSp delSp modSp new">
        <pc:chgData name="Shameema Oottikkal" userId="a8k1YdDOIS3/eX62tGiaTQOYUROb2OLSPIpmpYKgItA=" providerId="None" clId="Web-{4FCDB726-7803-410E-9D51-2F9DBD64121B}" dt="2020-09-04T04:06:21.261" v="334" actId="1076"/>
        <pc:sldMkLst>
          <pc:docMk/>
          <pc:sldMk cId="1078715158" sldId="399"/>
        </pc:sldMkLst>
        <pc:spChg chg="add mod">
          <ac:chgData name="Shameema Oottikkal" userId="a8k1YdDOIS3/eX62tGiaTQOYUROb2OLSPIpmpYKgItA=" providerId="None" clId="Web-{4FCDB726-7803-410E-9D51-2F9DBD64121B}" dt="2020-09-04T03:53:21.701" v="182" actId="1076"/>
          <ac:spMkLst>
            <pc:docMk/>
            <pc:sldMk cId="1078715158" sldId="399"/>
            <ac:spMk id="3" creationId="{38D0F739-A41E-4F26-8A6D-E746E4ED0870}"/>
          </ac:spMkLst>
        </pc:spChg>
        <pc:spChg chg="add mod">
          <ac:chgData name="Shameema Oottikkal" userId="a8k1YdDOIS3/eX62tGiaTQOYUROb2OLSPIpmpYKgItA=" providerId="None" clId="Web-{4FCDB726-7803-410E-9D51-2F9DBD64121B}" dt="2020-09-04T04:00:02.481" v="286" actId="14100"/>
          <ac:spMkLst>
            <pc:docMk/>
            <pc:sldMk cId="1078715158" sldId="399"/>
            <ac:spMk id="4" creationId="{2A2B9199-A16F-495B-A5CD-C29D9F52EE75}"/>
          </ac:spMkLst>
        </pc:spChg>
        <pc:spChg chg="add del">
          <ac:chgData name="Shameema Oottikkal" userId="a8k1YdDOIS3/eX62tGiaTQOYUROb2OLSPIpmpYKgItA=" providerId="None" clId="Web-{4FCDB726-7803-410E-9D51-2F9DBD64121B}" dt="2020-09-04T04:01:19.793" v="294"/>
          <ac:spMkLst>
            <pc:docMk/>
            <pc:sldMk cId="1078715158" sldId="399"/>
            <ac:spMk id="6" creationId="{3323F8F0-3F3A-4D1F-97CE-1A3E2A2AB4DA}"/>
          </ac:spMkLst>
        </pc:spChg>
        <pc:picChg chg="add del mod">
          <ac:chgData name="Shameema Oottikkal" userId="a8k1YdDOIS3/eX62tGiaTQOYUROb2OLSPIpmpYKgItA=" providerId="None" clId="Web-{4FCDB726-7803-410E-9D51-2F9DBD64121B}" dt="2020-09-04T03:59:42.575" v="281"/>
          <ac:picMkLst>
            <pc:docMk/>
            <pc:sldMk cId="1078715158" sldId="399"/>
            <ac:picMk id="2" creationId="{B2A4C923-188A-4B49-8B34-AB31718ACACB}"/>
          </ac:picMkLst>
        </pc:picChg>
        <pc:picChg chg="add del mod">
          <ac:chgData name="Shameema Oottikkal" userId="a8k1YdDOIS3/eX62tGiaTQOYUROb2OLSPIpmpYKgItA=" providerId="None" clId="Web-{4FCDB726-7803-410E-9D51-2F9DBD64121B}" dt="2020-09-04T04:01:21.465" v="295"/>
          <ac:picMkLst>
            <pc:docMk/>
            <pc:sldMk cId="1078715158" sldId="399"/>
            <ac:picMk id="5" creationId="{9EF8663E-5DE4-4442-84B9-7367890157F0}"/>
          </ac:picMkLst>
        </pc:picChg>
        <pc:picChg chg="add del mod">
          <ac:chgData name="Shameema Oottikkal" userId="a8k1YdDOIS3/eX62tGiaTQOYUROb2OLSPIpmpYKgItA=" providerId="None" clId="Web-{4FCDB726-7803-410E-9D51-2F9DBD64121B}" dt="2020-09-04T04:03:34.746" v="313"/>
          <ac:picMkLst>
            <pc:docMk/>
            <pc:sldMk cId="1078715158" sldId="399"/>
            <ac:picMk id="7" creationId="{5627BC6A-B773-4F14-AB4F-4F044486117D}"/>
          </ac:picMkLst>
        </pc:picChg>
        <pc:picChg chg="add mod ord">
          <ac:chgData name="Shameema Oottikkal" userId="a8k1YdDOIS3/eX62tGiaTQOYUROb2OLSPIpmpYKgItA=" providerId="None" clId="Web-{4FCDB726-7803-410E-9D51-2F9DBD64121B}" dt="2020-09-04T04:06:21.261" v="334" actId="1076"/>
          <ac:picMkLst>
            <pc:docMk/>
            <pc:sldMk cId="1078715158" sldId="399"/>
            <ac:picMk id="12" creationId="{DEB53662-2C98-4B93-9742-1A6C566EF65E}"/>
          </ac:picMkLst>
        </pc:picChg>
        <pc:cxnChg chg="add mod">
          <ac:chgData name="Shameema Oottikkal" userId="a8k1YdDOIS3/eX62tGiaTQOYUROb2OLSPIpmpYKgItA=" providerId="None" clId="Web-{4FCDB726-7803-410E-9D51-2F9DBD64121B}" dt="2020-09-04T04:02:15.590" v="303" actId="1076"/>
          <ac:cxnSpMkLst>
            <pc:docMk/>
            <pc:sldMk cId="1078715158" sldId="399"/>
            <ac:cxnSpMk id="8" creationId="{7D931956-0A9E-4E39-A91E-151B1C5BC202}"/>
          </ac:cxnSpMkLst>
        </pc:cxnChg>
        <pc:cxnChg chg="add mod">
          <ac:chgData name="Shameema Oottikkal" userId="a8k1YdDOIS3/eX62tGiaTQOYUROb2OLSPIpmpYKgItA=" providerId="None" clId="Web-{4FCDB726-7803-410E-9D51-2F9DBD64121B}" dt="2020-09-04T04:02:23.090" v="305" actId="1076"/>
          <ac:cxnSpMkLst>
            <pc:docMk/>
            <pc:sldMk cId="1078715158" sldId="399"/>
            <ac:cxnSpMk id="9" creationId="{39B7ECE3-5AD4-4500-A56C-06F6577C3F07}"/>
          </ac:cxnSpMkLst>
        </pc:cxnChg>
        <pc:cxnChg chg="add mod">
          <ac:chgData name="Shameema Oottikkal" userId="a8k1YdDOIS3/eX62tGiaTQOYUROb2OLSPIpmpYKgItA=" providerId="None" clId="Web-{4FCDB726-7803-410E-9D51-2F9DBD64121B}" dt="2020-09-04T04:02:30.074" v="307" actId="1076"/>
          <ac:cxnSpMkLst>
            <pc:docMk/>
            <pc:sldMk cId="1078715158" sldId="399"/>
            <ac:cxnSpMk id="10" creationId="{CE63A7AB-03DA-473F-AD29-E104AA4DE9FC}"/>
          </ac:cxnSpMkLst>
        </pc:cxnChg>
        <pc:cxnChg chg="add del mod">
          <ac:chgData name="Shameema Oottikkal" userId="a8k1YdDOIS3/eX62tGiaTQOYUROb2OLSPIpmpYKgItA=" providerId="None" clId="Web-{4FCDB726-7803-410E-9D51-2F9DBD64121B}" dt="2020-09-04T04:05:13.199" v="325"/>
          <ac:cxnSpMkLst>
            <pc:docMk/>
            <pc:sldMk cId="1078715158" sldId="399"/>
            <ac:cxnSpMk id="11" creationId="{B0066D02-53A2-421C-AD45-3CCEA4424AF1}"/>
          </ac:cxnSpMkLst>
        </pc:cxnChg>
        <pc:cxnChg chg="add mod">
          <ac:chgData name="Shameema Oottikkal" userId="a8k1YdDOIS3/eX62tGiaTQOYUROb2OLSPIpmpYKgItA=" providerId="None" clId="Web-{4FCDB726-7803-410E-9D51-2F9DBD64121B}" dt="2020-09-04T04:05:48.980" v="332" actId="14100"/>
          <ac:cxnSpMkLst>
            <pc:docMk/>
            <pc:sldMk cId="1078715158" sldId="399"/>
            <ac:cxnSpMk id="13" creationId="{13BD4488-551D-454B-AA94-40238A63BDFA}"/>
          </ac:cxnSpMkLst>
        </pc:cxnChg>
      </pc:sldChg>
      <pc:sldChg chg="new del">
        <pc:chgData name="Shameema Oottikkal" userId="a8k1YdDOIS3/eX62tGiaTQOYUROb2OLSPIpmpYKgItA=" providerId="None" clId="Web-{4FCDB726-7803-410E-9D51-2F9DBD64121B}" dt="2020-09-04T04:14:58.014" v="337"/>
        <pc:sldMkLst>
          <pc:docMk/>
          <pc:sldMk cId="3877452879" sldId="400"/>
        </pc:sldMkLst>
      </pc:sldChg>
      <pc:sldChg chg="add replId">
        <pc:chgData name="Shameema Oottikkal" userId="a8k1YdDOIS3/eX62tGiaTQOYUROb2OLSPIpmpYKgItA=" providerId="None" clId="Web-{4FCDB726-7803-410E-9D51-2F9DBD64121B}" dt="2020-09-04T04:14:54.935" v="336"/>
        <pc:sldMkLst>
          <pc:docMk/>
          <pc:sldMk cId="2341997719" sldId="401"/>
        </pc:sldMkLst>
      </pc:sldChg>
    </pc:docChg>
  </pc:docChgLst>
  <pc:docChgLst>
    <pc:chgData clId="Web-{00074CFF-409D-41D9-96BB-58FA0B1EF14A}"/>
    <pc:docChg chg="addSld delSld modSld modSection">
      <pc:chgData name="" userId="" providerId="" clId="Web-{00074CFF-409D-41D9-96BB-58FA0B1EF14A}" dt="2020-01-08T17:08:51.914" v="104"/>
      <pc:docMkLst>
        <pc:docMk/>
      </pc:docMkLst>
      <pc:sldChg chg="modSp">
        <pc:chgData name="" userId="" providerId="" clId="Web-{00074CFF-409D-41D9-96BB-58FA0B1EF14A}" dt="2020-01-08T16:59:00.786" v="13" actId="14100"/>
        <pc:sldMkLst>
          <pc:docMk/>
          <pc:sldMk cId="0" sldId="257"/>
        </pc:sldMkLst>
        <pc:spChg chg="mod">
          <ac:chgData name="" userId="" providerId="" clId="Web-{00074CFF-409D-41D9-96BB-58FA0B1EF14A}" dt="2020-01-08T16:59:00.786" v="13" actId="14100"/>
          <ac:spMkLst>
            <pc:docMk/>
            <pc:sldMk cId="0" sldId="257"/>
            <ac:spMk id="127" creationId="{00000000-0000-0000-0000-000000000000}"/>
          </ac:spMkLst>
        </pc:spChg>
      </pc:sldChg>
      <pc:sldChg chg="modSp">
        <pc:chgData name="" userId="" providerId="" clId="Web-{00074CFF-409D-41D9-96BB-58FA0B1EF14A}" dt="2020-01-08T16:39:00.718" v="12" actId="1076"/>
        <pc:sldMkLst>
          <pc:docMk/>
          <pc:sldMk cId="2146853297" sldId="341"/>
        </pc:sldMkLst>
        <pc:spChg chg="mod">
          <ac:chgData name="" userId="" providerId="" clId="Web-{00074CFF-409D-41D9-96BB-58FA0B1EF14A}" dt="2020-01-08T16:39:00.718" v="12" actId="1076"/>
          <ac:spMkLst>
            <pc:docMk/>
            <pc:sldMk cId="2146853297" sldId="341"/>
            <ac:spMk id="2" creationId="{00000000-0000-0000-0000-000000000000}"/>
          </ac:spMkLst>
        </pc:spChg>
      </pc:sldChg>
      <pc:sldChg chg="modSp">
        <pc:chgData name="" userId="" providerId="" clId="Web-{00074CFF-409D-41D9-96BB-58FA0B1EF14A}" dt="2020-01-08T17:04:37.022" v="54" actId="20577"/>
        <pc:sldMkLst>
          <pc:docMk/>
          <pc:sldMk cId="750658855" sldId="342"/>
        </pc:sldMkLst>
        <pc:spChg chg="mod">
          <ac:chgData name="" userId="" providerId="" clId="Web-{00074CFF-409D-41D9-96BB-58FA0B1EF14A}" dt="2020-01-08T17:04:37.022" v="54" actId="20577"/>
          <ac:spMkLst>
            <pc:docMk/>
            <pc:sldMk cId="750658855" sldId="342"/>
            <ac:spMk id="2" creationId="{00000000-0000-0000-0000-000000000000}"/>
          </ac:spMkLst>
        </pc:spChg>
      </pc:sldChg>
      <pc:sldChg chg="addSp modSp">
        <pc:chgData name="" userId="" providerId="" clId="Web-{00074CFF-409D-41D9-96BB-58FA0B1EF14A}" dt="2020-01-08T17:07:43.273" v="102"/>
        <pc:sldMkLst>
          <pc:docMk/>
          <pc:sldMk cId="1679412444" sldId="377"/>
        </pc:sldMkLst>
        <pc:spChg chg="mod">
          <ac:chgData name="" userId="" providerId="" clId="Web-{00074CFF-409D-41D9-96BB-58FA0B1EF14A}" dt="2020-01-08T17:07:07.664" v="87" actId="20577"/>
          <ac:spMkLst>
            <pc:docMk/>
            <pc:sldMk cId="1679412444" sldId="377"/>
            <ac:spMk id="2" creationId="{1DB9C963-E612-4CEA-892F-CE0C864D13EB}"/>
          </ac:spMkLst>
        </pc:spChg>
        <pc:spChg chg="add mod">
          <ac:chgData name="" userId="" providerId="" clId="Web-{00074CFF-409D-41D9-96BB-58FA0B1EF14A}" dt="2020-01-08T17:07:43.273" v="102"/>
          <ac:spMkLst>
            <pc:docMk/>
            <pc:sldMk cId="1679412444" sldId="377"/>
            <ac:spMk id="3" creationId="{FD4EDAB4-B058-42F1-9468-B9D4E7367465}"/>
          </ac:spMkLst>
        </pc:spChg>
      </pc:sldChg>
      <pc:sldChg chg="del">
        <pc:chgData name="" userId="" providerId="" clId="Web-{00074CFF-409D-41D9-96BB-58FA0B1EF14A}" dt="2020-01-08T17:08:51.914" v="104"/>
        <pc:sldMkLst>
          <pc:docMk/>
          <pc:sldMk cId="1244118533" sldId="378"/>
        </pc:sldMkLst>
      </pc:sldChg>
      <pc:sldChg chg="del">
        <pc:chgData name="" userId="" providerId="" clId="Web-{00074CFF-409D-41D9-96BB-58FA0B1EF14A}" dt="2020-01-08T17:08:50.367" v="103"/>
        <pc:sldMkLst>
          <pc:docMk/>
          <pc:sldMk cId="457393722" sldId="379"/>
        </pc:sldMkLst>
      </pc:sldChg>
      <pc:sldChg chg="addSp modSp new">
        <pc:chgData name="" userId="" providerId="" clId="Web-{00074CFF-409D-41D9-96BB-58FA0B1EF14A}" dt="2020-01-08T16:38:23.530" v="5" actId="20577"/>
        <pc:sldMkLst>
          <pc:docMk/>
          <pc:sldMk cId="1687262048" sldId="380"/>
        </pc:sldMkLst>
        <pc:spChg chg="add mod">
          <ac:chgData name="" userId="" providerId="" clId="Web-{00074CFF-409D-41D9-96BB-58FA0B1EF14A}" dt="2020-01-08T16:38:23.530" v="5" actId="20577"/>
          <ac:spMkLst>
            <pc:docMk/>
            <pc:sldMk cId="1687262048" sldId="380"/>
            <ac:spMk id="2" creationId="{D048EE25-CF5F-42B3-B6BD-47054D88BFC5}"/>
          </ac:spMkLst>
        </pc:spChg>
      </pc:sldChg>
      <pc:sldChg chg="addSp modSp new">
        <pc:chgData name="" userId="" providerId="" clId="Web-{00074CFF-409D-41D9-96BB-58FA0B1EF14A}" dt="2020-01-08T17:02:10.068" v="53" actId="1076"/>
        <pc:sldMkLst>
          <pc:docMk/>
          <pc:sldMk cId="623072534" sldId="381"/>
        </pc:sldMkLst>
        <pc:spChg chg="add mod">
          <ac:chgData name="" userId="" providerId="" clId="Web-{00074CFF-409D-41D9-96BB-58FA0B1EF14A}" dt="2020-01-08T17:02:10.068" v="53" actId="1076"/>
          <ac:spMkLst>
            <pc:docMk/>
            <pc:sldMk cId="623072534" sldId="381"/>
            <ac:spMk id="3" creationId="{47C3D410-5F70-4296-9D7C-2DF9AA6875C4}"/>
          </ac:spMkLst>
        </pc:spChg>
      </pc:sldChg>
      <pc:sldChg chg="addSp modSp new">
        <pc:chgData name="" userId="" providerId="" clId="Web-{00074CFF-409D-41D9-96BB-58FA0B1EF14A}" dt="2020-01-08T17:05:27.976" v="64"/>
        <pc:sldMkLst>
          <pc:docMk/>
          <pc:sldMk cId="2095722890" sldId="382"/>
        </pc:sldMkLst>
        <pc:spChg chg="add mod">
          <ac:chgData name="" userId="" providerId="" clId="Web-{00074CFF-409D-41D9-96BB-58FA0B1EF14A}" dt="2020-01-08T17:05:27.976" v="64"/>
          <ac:spMkLst>
            <pc:docMk/>
            <pc:sldMk cId="2095722890" sldId="382"/>
            <ac:spMk id="3" creationId="{00FE1951-CBE4-4B5A-A5DE-F2F54AB09B52}"/>
          </ac:spMkLst>
        </pc:spChg>
      </pc:sldChg>
      <pc:sldChg chg="addSp modSp new">
        <pc:chgData name="" userId="" providerId="" clId="Web-{00074CFF-409D-41D9-96BB-58FA0B1EF14A}" dt="2020-01-08T17:06:07.054" v="75" actId="20577"/>
        <pc:sldMkLst>
          <pc:docMk/>
          <pc:sldMk cId="496855355" sldId="383"/>
        </pc:sldMkLst>
        <pc:spChg chg="add mod">
          <ac:chgData name="" userId="" providerId="" clId="Web-{00074CFF-409D-41D9-96BB-58FA0B1EF14A}" dt="2020-01-08T17:06:07.054" v="75" actId="20577"/>
          <ac:spMkLst>
            <pc:docMk/>
            <pc:sldMk cId="496855355" sldId="383"/>
            <ac:spMk id="3" creationId="{8A1B9E2B-33DD-47AD-B46B-449AE0988F1A}"/>
          </ac:spMkLst>
        </pc:spChg>
      </pc:sldChg>
    </pc:docChg>
  </pc:docChgLst>
  <pc:docChgLst>
    <pc:chgData name="Shameema Oottikkal" clId="Web-{01F9162D-7E56-4D38-B639-25CA5F1107D6}"/>
    <pc:docChg chg="addSld delSld modSld modSection">
      <pc:chgData name="Shameema Oottikkal" userId="" providerId="" clId="Web-{01F9162D-7E56-4D38-B639-25CA5F1107D6}" dt="2020-06-23T15:33:46.120" v="176" actId="1076"/>
      <pc:docMkLst>
        <pc:docMk/>
      </pc:docMkLst>
      <pc:sldChg chg="addSp delSp modSp">
        <pc:chgData name="Shameema Oottikkal" userId="" providerId="" clId="Web-{01F9162D-7E56-4D38-B639-25CA5F1107D6}" dt="2020-06-23T15:10:10.110" v="85" actId="1076"/>
        <pc:sldMkLst>
          <pc:docMk/>
          <pc:sldMk cId="274723367" sldId="311"/>
        </pc:sldMkLst>
        <pc:spChg chg="del">
          <ac:chgData name="Shameema Oottikkal" userId="" providerId="" clId="Web-{01F9162D-7E56-4D38-B639-25CA5F1107D6}" dt="2020-06-23T15:07:03.264" v="62"/>
          <ac:spMkLst>
            <pc:docMk/>
            <pc:sldMk cId="274723367" sldId="311"/>
            <ac:spMk id="6" creationId="{00000000-0000-0000-0000-000000000000}"/>
          </ac:spMkLst>
        </pc:spChg>
        <pc:spChg chg="mod">
          <ac:chgData name="Shameema Oottikkal" userId="" providerId="" clId="Web-{01F9162D-7E56-4D38-B639-25CA5F1107D6}" dt="2020-06-23T15:05:41.982" v="58" actId="1076"/>
          <ac:spMkLst>
            <pc:docMk/>
            <pc:sldMk cId="274723367" sldId="311"/>
            <ac:spMk id="8" creationId="{00000000-0000-0000-0000-000000000000}"/>
          </ac:spMkLst>
        </pc:spChg>
        <pc:picChg chg="add mod modCrop">
          <ac:chgData name="Shameema Oottikkal" userId="" providerId="" clId="Web-{01F9162D-7E56-4D38-B639-25CA5F1107D6}" dt="2020-06-23T15:10:10.110" v="85" actId="1076"/>
          <ac:picMkLst>
            <pc:docMk/>
            <pc:sldMk cId="274723367" sldId="311"/>
            <ac:picMk id="2" creationId="{C8B57324-2E72-4688-8A8B-69F5F41D454A}"/>
          </ac:picMkLst>
        </pc:picChg>
        <pc:picChg chg="del">
          <ac:chgData name="Shameema Oottikkal" userId="" providerId="" clId="Web-{01F9162D-7E56-4D38-B639-25CA5F1107D6}" dt="2020-06-23T15:06:56.483" v="60"/>
          <ac:picMkLst>
            <pc:docMk/>
            <pc:sldMk cId="274723367" sldId="311"/>
            <ac:picMk id="3" creationId="{00000000-0000-0000-0000-000000000000}"/>
          </ac:picMkLst>
        </pc:picChg>
        <pc:picChg chg="mod">
          <ac:chgData name="Shameema Oottikkal" userId="" providerId="" clId="Web-{01F9162D-7E56-4D38-B639-25CA5F1107D6}" dt="2020-06-23T15:10:00.547" v="83" actId="14100"/>
          <ac:picMkLst>
            <pc:docMk/>
            <pc:sldMk cId="274723367" sldId="311"/>
            <ac:picMk id="5" creationId="{00000000-0000-0000-0000-000000000000}"/>
          </ac:picMkLst>
        </pc:picChg>
      </pc:sldChg>
      <pc:sldChg chg="addSp modSp">
        <pc:chgData name="Shameema Oottikkal" userId="" providerId="" clId="Web-{01F9162D-7E56-4D38-B639-25CA5F1107D6}" dt="2020-06-23T15:11:56.048" v="114" actId="1076"/>
        <pc:sldMkLst>
          <pc:docMk/>
          <pc:sldMk cId="371715782" sldId="313"/>
        </pc:sldMkLst>
        <pc:spChg chg="add mod">
          <ac:chgData name="Shameema Oottikkal" userId="" providerId="" clId="Web-{01F9162D-7E56-4D38-B639-25CA5F1107D6}" dt="2020-06-23T15:11:56.048" v="114" actId="1076"/>
          <ac:spMkLst>
            <pc:docMk/>
            <pc:sldMk cId="371715782" sldId="313"/>
            <ac:spMk id="3" creationId="{AE3DDAA8-0F55-4DF6-8B68-120CC1E45575}"/>
          </ac:spMkLst>
        </pc:spChg>
      </pc:sldChg>
      <pc:sldChg chg="modSp">
        <pc:chgData name="Shameema Oottikkal" userId="" providerId="" clId="Web-{01F9162D-7E56-4D38-B639-25CA5F1107D6}" dt="2020-06-23T14:30:26.520" v="6" actId="20577"/>
        <pc:sldMkLst>
          <pc:docMk/>
          <pc:sldMk cId="3807017725" sldId="337"/>
        </pc:sldMkLst>
        <pc:spChg chg="mod">
          <ac:chgData name="Shameema Oottikkal" userId="" providerId="" clId="Web-{01F9162D-7E56-4D38-B639-25CA5F1107D6}" dt="2020-06-23T14:30:26.520" v="6" actId="20577"/>
          <ac:spMkLst>
            <pc:docMk/>
            <pc:sldMk cId="3807017725" sldId="337"/>
            <ac:spMk id="2" creationId="{07D48D2C-7BBF-40B2-9055-01429E06DFF4}"/>
          </ac:spMkLst>
        </pc:spChg>
      </pc:sldChg>
      <pc:sldChg chg="modSp">
        <pc:chgData name="Shameema Oottikkal" userId="" providerId="" clId="Web-{01F9162D-7E56-4D38-B639-25CA5F1107D6}" dt="2020-06-23T14:24:16.957" v="2" actId="20577"/>
        <pc:sldMkLst>
          <pc:docMk/>
          <pc:sldMk cId="168002245" sldId="353"/>
        </pc:sldMkLst>
        <pc:spChg chg="mod">
          <ac:chgData name="Shameema Oottikkal" userId="" providerId="" clId="Web-{01F9162D-7E56-4D38-B639-25CA5F1107D6}" dt="2020-06-23T14:24:16.957" v="2" actId="20577"/>
          <ac:spMkLst>
            <pc:docMk/>
            <pc:sldMk cId="168002245" sldId="353"/>
            <ac:spMk id="7" creationId="{00000000-0000-0000-0000-000000000000}"/>
          </ac:spMkLst>
        </pc:spChg>
      </pc:sldChg>
      <pc:sldChg chg="del">
        <pc:chgData name="Shameema Oottikkal" userId="" providerId="" clId="Web-{01F9162D-7E56-4D38-B639-25CA5F1107D6}" dt="2020-06-23T15:21:59.365" v="126"/>
        <pc:sldMkLst>
          <pc:docMk/>
          <pc:sldMk cId="3429016538" sldId="358"/>
        </pc:sldMkLst>
      </pc:sldChg>
      <pc:sldChg chg="del">
        <pc:chgData name="Shameema Oottikkal" userId="" providerId="" clId="Web-{01F9162D-7E56-4D38-B639-25CA5F1107D6}" dt="2020-06-23T15:23:12.506" v="127"/>
        <pc:sldMkLst>
          <pc:docMk/>
          <pc:sldMk cId="3115277478" sldId="359"/>
        </pc:sldMkLst>
      </pc:sldChg>
      <pc:sldChg chg="del">
        <pc:chgData name="Shameema Oottikkal" userId="" providerId="" clId="Web-{01F9162D-7E56-4D38-B639-25CA5F1107D6}" dt="2020-06-23T15:23:15.631" v="128"/>
        <pc:sldMkLst>
          <pc:docMk/>
          <pc:sldMk cId="3972217881" sldId="360"/>
        </pc:sldMkLst>
      </pc:sldChg>
      <pc:sldChg chg="addSp delSp modSp">
        <pc:chgData name="Shameema Oottikkal" userId="" providerId="" clId="Web-{01F9162D-7E56-4D38-B639-25CA5F1107D6}" dt="2020-06-23T15:25:20.632" v="146" actId="1076"/>
        <pc:sldMkLst>
          <pc:docMk/>
          <pc:sldMk cId="1214141423" sldId="361"/>
        </pc:sldMkLst>
        <pc:picChg chg="del">
          <ac:chgData name="Shameema Oottikkal" userId="" providerId="" clId="Web-{01F9162D-7E56-4D38-B639-25CA5F1107D6}" dt="2020-06-23T15:24:52.913" v="139"/>
          <ac:picMkLst>
            <pc:docMk/>
            <pc:sldMk cId="1214141423" sldId="361"/>
            <ac:picMk id="2" creationId="{96CA4949-4F44-4F06-AAAF-54FE0D146A73}"/>
          </ac:picMkLst>
        </pc:picChg>
        <pc:picChg chg="add mod">
          <ac:chgData name="Shameema Oottikkal" userId="" providerId="" clId="Web-{01F9162D-7E56-4D38-B639-25CA5F1107D6}" dt="2020-06-23T15:25:20.632" v="146" actId="1076"/>
          <ac:picMkLst>
            <pc:docMk/>
            <pc:sldMk cId="1214141423" sldId="361"/>
            <ac:picMk id="3" creationId="{F26762A7-055A-4D8C-987A-EB7F7C39F55B}"/>
          </ac:picMkLst>
        </pc:picChg>
      </pc:sldChg>
      <pc:sldChg chg="addSp delSp modSp">
        <pc:chgData name="Shameema Oottikkal" userId="" providerId="" clId="Web-{01F9162D-7E56-4D38-B639-25CA5F1107D6}" dt="2020-06-23T15:33:46.120" v="176" actId="1076"/>
        <pc:sldMkLst>
          <pc:docMk/>
          <pc:sldMk cId="3578442937" sldId="362"/>
        </pc:sldMkLst>
        <pc:spChg chg="add mod">
          <ac:chgData name="Shameema Oottikkal" userId="" providerId="" clId="Web-{01F9162D-7E56-4D38-B639-25CA5F1107D6}" dt="2020-06-23T15:33:46.120" v="176" actId="1076"/>
          <ac:spMkLst>
            <pc:docMk/>
            <pc:sldMk cId="3578442937" sldId="362"/>
            <ac:spMk id="4" creationId="{57CDDBA1-B46E-4343-AA25-D5570BF02E2D}"/>
          </ac:spMkLst>
        </pc:spChg>
        <pc:spChg chg="add mod">
          <ac:chgData name="Shameema Oottikkal" userId="" providerId="" clId="Web-{01F9162D-7E56-4D38-B639-25CA5F1107D6}" dt="2020-06-23T15:33:38.948" v="175" actId="1076"/>
          <ac:spMkLst>
            <pc:docMk/>
            <pc:sldMk cId="3578442937" sldId="362"/>
            <ac:spMk id="5" creationId="{DA0CC259-A943-4561-8D36-36D40754728B}"/>
          </ac:spMkLst>
        </pc:spChg>
        <pc:picChg chg="del">
          <ac:chgData name="Shameema Oottikkal" userId="" providerId="" clId="Web-{01F9162D-7E56-4D38-B639-25CA5F1107D6}" dt="2020-06-23T15:31:13.885" v="147"/>
          <ac:picMkLst>
            <pc:docMk/>
            <pc:sldMk cId="3578442937" sldId="362"/>
            <ac:picMk id="2" creationId="{C6396219-8E73-4B35-AD73-9333C1C43372}"/>
          </ac:picMkLst>
        </pc:picChg>
        <pc:picChg chg="add mod">
          <ac:chgData name="Shameema Oottikkal" userId="" providerId="" clId="Web-{01F9162D-7E56-4D38-B639-25CA5F1107D6}" dt="2020-06-23T15:31:43.119" v="153" actId="1076"/>
          <ac:picMkLst>
            <pc:docMk/>
            <pc:sldMk cId="3578442937" sldId="362"/>
            <ac:picMk id="3" creationId="{EDFF91BD-434F-4BA0-92FC-7C852691EAE6}"/>
          </ac:picMkLst>
        </pc:picChg>
      </pc:sldChg>
      <pc:sldChg chg="addSp delSp modSp new">
        <pc:chgData name="Shameema Oottikkal" userId="" providerId="" clId="Web-{01F9162D-7E56-4D38-B639-25CA5F1107D6}" dt="2020-06-23T15:07:57.609" v="72"/>
        <pc:sldMkLst>
          <pc:docMk/>
          <pc:sldMk cId="858542251" sldId="384"/>
        </pc:sldMkLst>
        <pc:spChg chg="add del mod">
          <ac:chgData name="Shameema Oottikkal" userId="" providerId="" clId="Web-{01F9162D-7E56-4D38-B639-25CA5F1107D6}" dt="2020-06-23T15:05:50.748" v="59"/>
          <ac:spMkLst>
            <pc:docMk/>
            <pc:sldMk cId="858542251" sldId="384"/>
            <ac:spMk id="5" creationId="{969F989F-0491-470A-81C3-C7EAF28F35D7}"/>
          </ac:spMkLst>
        </pc:spChg>
        <pc:spChg chg="add mod">
          <ac:chgData name="Shameema Oottikkal" userId="" providerId="" clId="Web-{01F9162D-7E56-4D38-B639-25CA5F1107D6}" dt="2020-06-23T15:07:10.561" v="64" actId="1076"/>
          <ac:spMkLst>
            <pc:docMk/>
            <pc:sldMk cId="858542251" sldId="384"/>
            <ac:spMk id="7" creationId="{65952159-2795-4AEC-B63D-9C9DC05D691B}"/>
          </ac:spMkLst>
        </pc:spChg>
        <pc:picChg chg="add mod">
          <ac:chgData name="Shameema Oottikkal" userId="" providerId="" clId="Web-{01F9162D-7E56-4D38-B639-25CA5F1107D6}" dt="2020-06-23T15:04:21.794" v="23" actId="14100"/>
          <ac:picMkLst>
            <pc:docMk/>
            <pc:sldMk cId="858542251" sldId="384"/>
            <ac:picMk id="2" creationId="{2D7E7084-B440-4339-AE7D-B860D64BCB85}"/>
          </ac:picMkLst>
        </pc:picChg>
        <pc:picChg chg="add mod">
          <ac:chgData name="Shameema Oottikkal" userId="" providerId="" clId="Web-{01F9162D-7E56-4D38-B639-25CA5F1107D6}" dt="2020-06-23T15:04:21.794" v="24" actId="14100"/>
          <ac:picMkLst>
            <pc:docMk/>
            <pc:sldMk cId="858542251" sldId="384"/>
            <ac:picMk id="3" creationId="{C6E26471-18BA-4A16-83CD-958F156846B3}"/>
          </ac:picMkLst>
        </pc:picChg>
        <pc:picChg chg="add mod">
          <ac:chgData name="Shameema Oottikkal" userId="" providerId="" clId="Web-{01F9162D-7E56-4D38-B639-25CA5F1107D6}" dt="2020-06-23T15:04:21.810" v="25" actId="14100"/>
          <ac:picMkLst>
            <pc:docMk/>
            <pc:sldMk cId="858542251" sldId="384"/>
            <ac:picMk id="4" creationId="{3A1F3CE1-0845-49CD-9D24-A61B7401D9E8}"/>
          </ac:picMkLst>
        </pc:picChg>
        <pc:picChg chg="add mod modCrop">
          <ac:chgData name="Shameema Oottikkal" userId="" providerId="" clId="Web-{01F9162D-7E56-4D38-B639-25CA5F1107D6}" dt="2020-06-23T15:07:57.609" v="72"/>
          <ac:picMkLst>
            <pc:docMk/>
            <pc:sldMk cId="858542251" sldId="384"/>
            <ac:picMk id="6" creationId="{D51A6CD8-0415-4439-80D6-92E7BB563A26}"/>
          </ac:picMkLst>
        </pc:picChg>
      </pc:sldChg>
      <pc:sldChg chg="addSp modSp new">
        <pc:chgData name="Shameema Oottikkal" userId="" providerId="" clId="Web-{01F9162D-7E56-4D38-B639-25CA5F1107D6}" dt="2020-06-23T15:21:50.943" v="125" actId="1076"/>
        <pc:sldMkLst>
          <pc:docMk/>
          <pc:sldMk cId="3901815531" sldId="385"/>
        </pc:sldMkLst>
        <pc:picChg chg="add mod">
          <ac:chgData name="Shameema Oottikkal" userId="" providerId="" clId="Web-{01F9162D-7E56-4D38-B639-25CA5F1107D6}" dt="2020-06-23T15:21:50.943" v="125" actId="1076"/>
          <ac:picMkLst>
            <pc:docMk/>
            <pc:sldMk cId="3901815531" sldId="385"/>
            <ac:picMk id="2" creationId="{637B6897-CA3E-4BE1-B20A-8A6B083CA410}"/>
          </ac:picMkLst>
        </pc:picChg>
      </pc:sldChg>
      <pc:sldChg chg="addSp modSp new">
        <pc:chgData name="Shameema Oottikkal" userId="" providerId="" clId="Web-{01F9162D-7E56-4D38-B639-25CA5F1107D6}" dt="2020-06-23T15:23:51.366" v="134" actId="1076"/>
        <pc:sldMkLst>
          <pc:docMk/>
          <pc:sldMk cId="2773663420" sldId="386"/>
        </pc:sldMkLst>
        <pc:picChg chg="add mod">
          <ac:chgData name="Shameema Oottikkal" userId="" providerId="" clId="Web-{01F9162D-7E56-4D38-B639-25CA5F1107D6}" dt="2020-06-23T15:23:51.366" v="134" actId="1076"/>
          <ac:picMkLst>
            <pc:docMk/>
            <pc:sldMk cId="2773663420" sldId="386"/>
            <ac:picMk id="2" creationId="{463B3834-E734-4ED2-912E-03B4EB1457E3}"/>
          </ac:picMkLst>
        </pc:picChg>
      </pc:sldChg>
      <pc:sldChg chg="addSp modSp new">
        <pc:chgData name="Shameema Oottikkal" userId="" providerId="" clId="Web-{01F9162D-7E56-4D38-B639-25CA5F1107D6}" dt="2020-06-23T15:24:14.866" v="138" actId="1076"/>
        <pc:sldMkLst>
          <pc:docMk/>
          <pc:sldMk cId="1116151929" sldId="387"/>
        </pc:sldMkLst>
        <pc:picChg chg="add mod">
          <ac:chgData name="Shameema Oottikkal" userId="" providerId="" clId="Web-{01F9162D-7E56-4D38-B639-25CA5F1107D6}" dt="2020-06-23T15:24:14.866" v="138" actId="1076"/>
          <ac:picMkLst>
            <pc:docMk/>
            <pc:sldMk cId="1116151929" sldId="387"/>
            <ac:picMk id="2" creationId="{E77C55F5-6A7E-42CC-857F-FCFC1AA6779E}"/>
          </ac:picMkLst>
        </pc:picChg>
      </pc:sldChg>
    </pc:docChg>
  </pc:docChgLst>
  <pc:docChgLst>
    <pc:chgData name="Shameema Oottikkal" clId="Web-{A097706F-74EE-4C5C-93F7-09DC5291385E}"/>
    <pc:docChg chg="addSld delSld modSld modSection">
      <pc:chgData name="Shameema Oottikkal" userId="" providerId="" clId="Web-{A097706F-74EE-4C5C-93F7-09DC5291385E}" dt="2020-06-25T14:50:28.621" v="24"/>
      <pc:docMkLst>
        <pc:docMk/>
      </pc:docMkLst>
      <pc:sldChg chg="del">
        <pc:chgData name="Shameema Oottikkal" userId="" providerId="" clId="Web-{A097706F-74EE-4C5C-93F7-09DC5291385E}" dt="2020-06-25T14:40:29.585" v="0"/>
        <pc:sldMkLst>
          <pc:docMk/>
          <pc:sldMk cId="2288356005" sldId="365"/>
        </pc:sldMkLst>
      </pc:sldChg>
      <pc:sldChg chg="del">
        <pc:chgData name="Shameema Oottikkal" userId="" providerId="" clId="Web-{A097706F-74EE-4C5C-93F7-09DC5291385E}" dt="2020-06-25T14:42:34.242" v="1"/>
        <pc:sldMkLst>
          <pc:docMk/>
          <pc:sldMk cId="2861915798" sldId="367"/>
        </pc:sldMkLst>
      </pc:sldChg>
      <pc:sldChg chg="del">
        <pc:chgData name="Shameema Oottikkal" userId="" providerId="" clId="Web-{A097706F-74EE-4C5C-93F7-09DC5291385E}" dt="2020-06-25T14:50:28.621" v="24"/>
        <pc:sldMkLst>
          <pc:docMk/>
          <pc:sldMk cId="3568768934" sldId="370"/>
        </pc:sldMkLst>
      </pc:sldChg>
      <pc:sldChg chg="addSp delSp modSp">
        <pc:chgData name="Shameema Oottikkal" userId="" providerId="" clId="Web-{A097706F-74EE-4C5C-93F7-09DC5291385E}" dt="2020-06-25T14:44:58.962" v="22" actId="20577"/>
        <pc:sldMkLst>
          <pc:docMk/>
          <pc:sldMk cId="2095722890" sldId="382"/>
        </pc:sldMkLst>
        <pc:spChg chg="add mod">
          <ac:chgData name="Shameema Oottikkal" userId="" providerId="" clId="Web-{A097706F-74EE-4C5C-93F7-09DC5291385E}" dt="2020-06-25T14:44:58.962" v="22" actId="20577"/>
          <ac:spMkLst>
            <pc:docMk/>
            <pc:sldMk cId="2095722890" sldId="382"/>
            <ac:spMk id="2" creationId="{947DEEA6-9062-4F2E-AF30-797DAE9E4B87}"/>
          </ac:spMkLst>
        </pc:spChg>
        <pc:spChg chg="del mod">
          <ac:chgData name="Shameema Oottikkal" userId="" providerId="" clId="Web-{A097706F-74EE-4C5C-93F7-09DC5291385E}" dt="2020-06-25T14:44:47.884" v="17"/>
          <ac:spMkLst>
            <pc:docMk/>
            <pc:sldMk cId="2095722890" sldId="382"/>
            <ac:spMk id="3" creationId="{00FE1951-CBE4-4B5A-A5DE-F2F54AB09B52}"/>
          </ac:spMkLst>
        </pc:spChg>
      </pc:sldChg>
      <pc:sldChg chg="modSp">
        <pc:chgData name="Shameema Oottikkal" userId="" providerId="" clId="Web-{A097706F-74EE-4C5C-93F7-09DC5291385E}" dt="2020-06-25T14:45:09.884" v="23" actId="20577"/>
        <pc:sldMkLst>
          <pc:docMk/>
          <pc:sldMk cId="496855355" sldId="383"/>
        </pc:sldMkLst>
        <pc:spChg chg="mod">
          <ac:chgData name="Shameema Oottikkal" userId="" providerId="" clId="Web-{A097706F-74EE-4C5C-93F7-09DC5291385E}" dt="2020-06-25T14:45:09.884" v="23" actId="20577"/>
          <ac:spMkLst>
            <pc:docMk/>
            <pc:sldMk cId="496855355" sldId="383"/>
            <ac:spMk id="3" creationId="{8A1B9E2B-33DD-47AD-B46B-449AE0988F1A}"/>
          </ac:spMkLst>
        </pc:spChg>
      </pc:sldChg>
      <pc:sldChg chg="addSp modSp new">
        <pc:chgData name="Shameema Oottikkal" userId="" providerId="" clId="Web-{A097706F-74EE-4C5C-93F7-09DC5291385E}" dt="2020-06-25T14:44:25.321" v="13" actId="20577"/>
        <pc:sldMkLst>
          <pc:docMk/>
          <pc:sldMk cId="323380580" sldId="396"/>
        </pc:sldMkLst>
        <pc:spChg chg="add mod">
          <ac:chgData name="Shameema Oottikkal" userId="" providerId="" clId="Web-{A097706F-74EE-4C5C-93F7-09DC5291385E}" dt="2020-06-25T14:44:25.321" v="13" actId="20577"/>
          <ac:spMkLst>
            <pc:docMk/>
            <pc:sldMk cId="323380580" sldId="396"/>
            <ac:spMk id="3" creationId="{F542F4A8-1926-4896-BCFD-17A4F35A16BC}"/>
          </ac:spMkLst>
        </pc:spChg>
      </pc:sldChg>
    </pc:docChg>
  </pc:docChgLst>
  <pc:docChgLst>
    <pc:chgData clId="Web-{7C69AA63-5461-4BAD-A296-75446B35DBFC}"/>
    <pc:docChg chg="modSld">
      <pc:chgData name="" userId="" providerId="" clId="Web-{7C69AA63-5461-4BAD-A296-75446B35DBFC}" dt="2020-01-03T15:12:37.478" v="3" actId="20577"/>
      <pc:docMkLst>
        <pc:docMk/>
      </pc:docMkLst>
      <pc:sldChg chg="modSp">
        <pc:chgData name="" userId="" providerId="" clId="Web-{7C69AA63-5461-4BAD-A296-75446B35DBFC}" dt="2020-01-03T15:12:37.478" v="2" actId="20577"/>
        <pc:sldMkLst>
          <pc:docMk/>
          <pc:sldMk cId="168002245" sldId="353"/>
        </pc:sldMkLst>
        <pc:spChg chg="mod">
          <ac:chgData name="" userId="" providerId="" clId="Web-{7C69AA63-5461-4BAD-A296-75446B35DBFC}" dt="2020-01-03T15:12:37.478" v="2" actId="20577"/>
          <ac:spMkLst>
            <pc:docMk/>
            <pc:sldMk cId="168002245" sldId="353"/>
            <ac:spMk id="7" creationId="{00000000-0000-0000-0000-000000000000}"/>
          </ac:spMkLst>
        </pc:spChg>
      </pc:sldChg>
    </pc:docChg>
  </pc:docChgLst>
  <pc:docChgLst>
    <pc:chgData clId="Web-{2945A293-AF3A-4509-9E3B-43A82CD60933}"/>
    <pc:docChg chg="modSld">
      <pc:chgData name="" userId="" providerId="" clId="Web-{2945A293-AF3A-4509-9E3B-43A82CD60933}" dt="2020-01-03T18:16:12.022" v="36" actId="20577"/>
      <pc:docMkLst>
        <pc:docMk/>
      </pc:docMkLst>
      <pc:sldChg chg="addSp delSp modSp">
        <pc:chgData name="" userId="" providerId="" clId="Web-{2945A293-AF3A-4509-9E3B-43A82CD60933}" dt="2020-01-03T18:09:25.051" v="5" actId="1076"/>
        <pc:sldMkLst>
          <pc:docMk/>
          <pc:sldMk cId="371715782" sldId="313"/>
        </pc:sldMkLst>
        <pc:picChg chg="add del mod">
          <ac:chgData name="" userId="" providerId="" clId="Web-{2945A293-AF3A-4509-9E3B-43A82CD60933}" dt="2020-01-03T18:08:59.676" v="2"/>
          <ac:picMkLst>
            <pc:docMk/>
            <pc:sldMk cId="371715782" sldId="313"/>
            <ac:picMk id="2" creationId="{81532BCA-F487-4372-9969-FE948148CB61}"/>
          </ac:picMkLst>
        </pc:picChg>
        <pc:picChg chg="del">
          <ac:chgData name="" userId="" providerId="" clId="Web-{2945A293-AF3A-4509-9E3B-43A82CD60933}" dt="2020-01-03T18:08:34.520" v="0"/>
          <ac:picMkLst>
            <pc:docMk/>
            <pc:sldMk cId="371715782" sldId="313"/>
            <ac:picMk id="3" creationId="{00000000-0000-0000-0000-000000000000}"/>
          </ac:picMkLst>
        </pc:picChg>
        <pc:picChg chg="add mod">
          <ac:chgData name="" userId="" providerId="" clId="Web-{2945A293-AF3A-4509-9E3B-43A82CD60933}" dt="2020-01-03T18:09:25.051" v="5" actId="1076"/>
          <ac:picMkLst>
            <pc:docMk/>
            <pc:sldMk cId="371715782" sldId="313"/>
            <ac:picMk id="5" creationId="{D92CB364-6CDB-4BAF-9A7D-1A1C107F6918}"/>
          </ac:picMkLst>
        </pc:picChg>
      </pc:sldChg>
      <pc:sldChg chg="addSp modSp">
        <pc:chgData name="" userId="" providerId="" clId="Web-{2945A293-AF3A-4509-9E3B-43A82CD60933}" dt="2020-01-03T18:16:12.022" v="36" actId="20577"/>
        <pc:sldMkLst>
          <pc:docMk/>
          <pc:sldMk cId="1659024357" sldId="355"/>
        </pc:sldMkLst>
        <pc:spChg chg="add mod">
          <ac:chgData name="" userId="" providerId="" clId="Web-{2945A293-AF3A-4509-9E3B-43A82CD60933}" dt="2020-01-03T18:14:24.162" v="9" actId="1076"/>
          <ac:spMkLst>
            <pc:docMk/>
            <pc:sldMk cId="1659024357" sldId="355"/>
            <ac:spMk id="2" creationId="{EE9641A0-8A21-4B9F-B586-E1B97B50590A}"/>
          </ac:spMkLst>
        </pc:spChg>
        <pc:spChg chg="mod">
          <ac:chgData name="" userId="" providerId="" clId="Web-{2945A293-AF3A-4509-9E3B-43A82CD60933}" dt="2020-01-03T18:16:12.022" v="36" actId="20577"/>
          <ac:spMkLst>
            <pc:docMk/>
            <pc:sldMk cId="1659024357" sldId="355"/>
            <ac:spMk id="3" creationId="{163B74B2-A870-4094-89D4-12C9246F6786}"/>
          </ac:spMkLst>
        </pc:spChg>
      </pc:sldChg>
    </pc:docChg>
  </pc:docChgLst>
  <pc:docChgLst>
    <pc:chgData name="Shameema Oottikkal" clId="Web-{38E6F9DD-A349-426E-8B57-D317F478BC28}"/>
    <pc:docChg chg="modSld">
      <pc:chgData name="Shameema Oottikkal" userId="" providerId="" clId="Web-{38E6F9DD-A349-426E-8B57-D317F478BC28}" dt="2020-06-22T15:36:04.073" v="141" actId="20577"/>
      <pc:docMkLst>
        <pc:docMk/>
      </pc:docMkLst>
      <pc:sldChg chg="modSp">
        <pc:chgData name="Shameema Oottikkal" userId="" providerId="" clId="Web-{38E6F9DD-A349-426E-8B57-D317F478BC28}" dt="2020-06-22T15:36:03.198" v="139" actId="20577"/>
        <pc:sldMkLst>
          <pc:docMk/>
          <pc:sldMk cId="3807017725" sldId="337"/>
        </pc:sldMkLst>
        <pc:spChg chg="mod">
          <ac:chgData name="Shameema Oottikkal" userId="" providerId="" clId="Web-{38E6F9DD-A349-426E-8B57-D317F478BC28}" dt="2020-06-22T15:36:03.198" v="139" actId="20577"/>
          <ac:spMkLst>
            <pc:docMk/>
            <pc:sldMk cId="3807017725" sldId="337"/>
            <ac:spMk id="2" creationId="{07D48D2C-7BBF-40B2-9055-01429E06DFF4}"/>
          </ac:spMkLst>
        </pc:spChg>
        <pc:spChg chg="mod">
          <ac:chgData name="Shameema Oottikkal" userId="" providerId="" clId="Web-{38E6F9DD-A349-426E-8B57-D317F478BC28}" dt="2020-06-22T14:57:29.761" v="69" actId="1076"/>
          <ac:spMkLst>
            <pc:docMk/>
            <pc:sldMk cId="3807017725" sldId="337"/>
            <ac:spMk id="6" creationId="{00000000-0000-0000-0000-000000000000}"/>
          </ac:spMkLst>
        </pc:spChg>
      </pc:sldChg>
      <pc:sldChg chg="modSp">
        <pc:chgData name="Shameema Oottikkal" userId="" providerId="" clId="Web-{38E6F9DD-A349-426E-8B57-D317F478BC28}" dt="2020-06-22T15:10:27.012" v="124" actId="20577"/>
        <pc:sldMkLst>
          <pc:docMk/>
          <pc:sldMk cId="1374344043" sldId="351"/>
        </pc:sldMkLst>
        <pc:spChg chg="mod">
          <ac:chgData name="Shameema Oottikkal" userId="" providerId="" clId="Web-{38E6F9DD-A349-426E-8B57-D317F478BC28}" dt="2020-06-22T15:10:27.012" v="124" actId="20577"/>
          <ac:spMkLst>
            <pc:docMk/>
            <pc:sldMk cId="1374344043" sldId="351"/>
            <ac:spMk id="7" creationId="{00000000-0000-0000-0000-000000000000}"/>
          </ac:spMkLst>
        </pc:spChg>
      </pc:sldChg>
      <pc:sldChg chg="modSp">
        <pc:chgData name="Shameema Oottikkal" userId="" providerId="" clId="Web-{38E6F9DD-A349-426E-8B57-D317F478BC28}" dt="2020-06-22T15:10:40.513" v="129" actId="20577"/>
        <pc:sldMkLst>
          <pc:docMk/>
          <pc:sldMk cId="168002245" sldId="353"/>
        </pc:sldMkLst>
        <pc:spChg chg="mod">
          <ac:chgData name="Shameema Oottikkal" userId="" providerId="" clId="Web-{38E6F9DD-A349-426E-8B57-D317F478BC28}" dt="2020-06-22T15:10:40.513" v="129" actId="20577"/>
          <ac:spMkLst>
            <pc:docMk/>
            <pc:sldMk cId="168002245" sldId="353"/>
            <ac:spMk id="7" creationId="{00000000-0000-0000-0000-000000000000}"/>
          </ac:spMkLst>
        </pc:spChg>
      </pc:sldChg>
    </pc:docChg>
  </pc:docChgLst>
  <pc:docChgLst>
    <pc:chgData clId="Web-{C9D13539-BB26-4570-8B6B-CA37EB19685A}"/>
    <pc:docChg chg="modSld">
      <pc:chgData name="" userId="" providerId="" clId="Web-{C9D13539-BB26-4570-8B6B-CA37EB19685A}" dt="2020-01-06T20:39:06.278" v="98"/>
      <pc:docMkLst>
        <pc:docMk/>
      </pc:docMkLst>
      <pc:sldChg chg="modSp">
        <pc:chgData name="" userId="" providerId="" clId="Web-{C9D13539-BB26-4570-8B6B-CA37EB19685A}" dt="2020-01-06T20:39:06.278" v="98"/>
        <pc:sldMkLst>
          <pc:docMk/>
          <pc:sldMk cId="2146853297" sldId="341"/>
        </pc:sldMkLst>
        <pc:spChg chg="mod">
          <ac:chgData name="" userId="" providerId="" clId="Web-{C9D13539-BB26-4570-8B6B-CA37EB19685A}" dt="2020-01-06T20:39:06.278" v="98"/>
          <ac:spMkLst>
            <pc:docMk/>
            <pc:sldMk cId="2146853297" sldId="341"/>
            <ac:spMk id="2" creationId="{00000000-0000-0000-0000-000000000000}"/>
          </ac:spMkLst>
        </pc:spChg>
      </pc:sldChg>
      <pc:sldChg chg="addSp modSp">
        <pc:chgData name="" userId="" providerId="" clId="Web-{C9D13539-BB26-4570-8B6B-CA37EB19685A}" dt="2020-01-06T19:45:08.183" v="3"/>
        <pc:sldMkLst>
          <pc:docMk/>
          <pc:sldMk cId="3501501418" sldId="357"/>
        </pc:sldMkLst>
        <pc:picChg chg="add mod">
          <ac:chgData name="" userId="" providerId="" clId="Web-{C9D13539-BB26-4570-8B6B-CA37EB19685A}" dt="2020-01-06T19:45:08.183" v="3"/>
          <ac:picMkLst>
            <pc:docMk/>
            <pc:sldMk cId="3501501418" sldId="357"/>
            <ac:picMk id="2" creationId="{79579E23-0150-44A5-95C6-B4898BC8FF71}"/>
          </ac:picMkLst>
        </pc:picChg>
      </pc:sldChg>
      <pc:sldChg chg="addSp delSp modSp">
        <pc:chgData name="" userId="" providerId="" clId="Web-{C9D13539-BB26-4570-8B6B-CA37EB19685A}" dt="2020-01-06T19:44:42.402" v="1"/>
        <pc:sldMkLst>
          <pc:docMk/>
          <pc:sldMk cId="1740216005" sldId="369"/>
        </pc:sldMkLst>
        <pc:picChg chg="add del mod">
          <ac:chgData name="" userId="" providerId="" clId="Web-{C9D13539-BB26-4570-8B6B-CA37EB19685A}" dt="2020-01-06T19:44:42.402" v="1"/>
          <ac:picMkLst>
            <pc:docMk/>
            <pc:sldMk cId="1740216005" sldId="369"/>
            <ac:picMk id="3" creationId="{CD4EE4E9-1C23-49E9-8A62-D5C0806B27DC}"/>
          </ac:picMkLst>
        </pc:picChg>
      </pc:sldChg>
      <pc:sldChg chg="addSp modSp">
        <pc:chgData name="" userId="" providerId="" clId="Web-{C9D13539-BB26-4570-8B6B-CA37EB19685A}" dt="2020-01-06T19:44:44.746" v="2"/>
        <pc:sldMkLst>
          <pc:docMk/>
          <pc:sldMk cId="3568768934" sldId="370"/>
        </pc:sldMkLst>
        <pc:picChg chg="add mod">
          <ac:chgData name="" userId="" providerId="" clId="Web-{C9D13539-BB26-4570-8B6B-CA37EB19685A}" dt="2020-01-06T19:44:44.746" v="2"/>
          <ac:picMkLst>
            <pc:docMk/>
            <pc:sldMk cId="3568768934" sldId="370"/>
            <ac:picMk id="2" creationId="{D2B40678-F581-476D-A07C-44F2A1DA1D4C}"/>
          </ac:picMkLst>
        </pc:picChg>
      </pc:sldChg>
      <pc:sldChg chg="addSp modSp">
        <pc:chgData name="" userId="" providerId="" clId="Web-{C9D13539-BB26-4570-8B6B-CA37EB19685A}" dt="2020-01-06T19:46:16.090" v="9" actId="14100"/>
        <pc:sldMkLst>
          <pc:docMk/>
          <pc:sldMk cId="1496453514" sldId="371"/>
        </pc:sldMkLst>
        <pc:picChg chg="add mod">
          <ac:chgData name="" userId="" providerId="" clId="Web-{C9D13539-BB26-4570-8B6B-CA37EB19685A}" dt="2020-01-06T19:46:16.090" v="9" actId="14100"/>
          <ac:picMkLst>
            <pc:docMk/>
            <pc:sldMk cId="1496453514" sldId="371"/>
            <ac:picMk id="2" creationId="{5199DCAB-424B-4643-916C-8E77CD3FFA7A}"/>
          </ac:picMkLst>
        </pc:picChg>
      </pc:sldChg>
      <pc:sldChg chg="addSp modSp">
        <pc:chgData name="" userId="" providerId="" clId="Web-{C9D13539-BB26-4570-8B6B-CA37EB19685A}" dt="2020-01-06T19:48:15.325" v="13" actId="14100"/>
        <pc:sldMkLst>
          <pc:docMk/>
          <pc:sldMk cId="2121226298" sldId="372"/>
        </pc:sldMkLst>
        <pc:picChg chg="add mod">
          <ac:chgData name="" userId="" providerId="" clId="Web-{C9D13539-BB26-4570-8B6B-CA37EB19685A}" dt="2020-01-06T19:48:15.325" v="13" actId="14100"/>
          <ac:picMkLst>
            <pc:docMk/>
            <pc:sldMk cId="2121226298" sldId="372"/>
            <ac:picMk id="2" creationId="{C571A128-F188-4FF2-A6B6-64E3D67C0546}"/>
          </ac:picMkLst>
        </pc:picChg>
      </pc:sldChg>
      <pc:sldChg chg="addSp modSp">
        <pc:chgData name="" userId="" providerId="" clId="Web-{C9D13539-BB26-4570-8B6B-CA37EB19685A}" dt="2020-01-06T19:52:11.263" v="24" actId="1076"/>
        <pc:sldMkLst>
          <pc:docMk/>
          <pc:sldMk cId="985246927" sldId="373"/>
        </pc:sldMkLst>
        <pc:picChg chg="add mod">
          <ac:chgData name="" userId="" providerId="" clId="Web-{C9D13539-BB26-4570-8B6B-CA37EB19685A}" dt="2020-01-06T19:52:09.498" v="23" actId="1076"/>
          <ac:picMkLst>
            <pc:docMk/>
            <pc:sldMk cId="985246927" sldId="373"/>
            <ac:picMk id="2" creationId="{832B0A18-3DE2-44EA-8CDC-25420CB69DF9}"/>
          </ac:picMkLst>
        </pc:picChg>
        <pc:picChg chg="add mod">
          <ac:chgData name="" userId="" providerId="" clId="Web-{C9D13539-BB26-4570-8B6B-CA37EB19685A}" dt="2020-01-06T19:52:11.263" v="24" actId="1076"/>
          <ac:picMkLst>
            <pc:docMk/>
            <pc:sldMk cId="985246927" sldId="373"/>
            <ac:picMk id="4" creationId="{9053AD83-0FCF-4EA5-A780-899B65FDD29A}"/>
          </ac:picMkLst>
        </pc:picChg>
      </pc:sldChg>
      <pc:sldChg chg="addSp modSp">
        <pc:chgData name="" userId="" providerId="" clId="Web-{C9D13539-BB26-4570-8B6B-CA37EB19685A}" dt="2020-01-06T19:53:05.561" v="33" actId="1076"/>
        <pc:sldMkLst>
          <pc:docMk/>
          <pc:sldMk cId="348093895" sldId="374"/>
        </pc:sldMkLst>
        <pc:picChg chg="add mod">
          <ac:chgData name="" userId="" providerId="" clId="Web-{C9D13539-BB26-4570-8B6B-CA37EB19685A}" dt="2020-01-06T19:52:56.482" v="30" actId="1076"/>
          <ac:picMkLst>
            <pc:docMk/>
            <pc:sldMk cId="348093895" sldId="374"/>
            <ac:picMk id="2" creationId="{D4C3214D-EBCA-4350-AAF6-3D05D12CB9AD}"/>
          </ac:picMkLst>
        </pc:picChg>
        <pc:picChg chg="add mod">
          <ac:chgData name="" userId="" providerId="" clId="Web-{C9D13539-BB26-4570-8B6B-CA37EB19685A}" dt="2020-01-06T19:53:05.561" v="33" actId="1076"/>
          <ac:picMkLst>
            <pc:docMk/>
            <pc:sldMk cId="348093895" sldId="374"/>
            <ac:picMk id="4" creationId="{39C0E2D7-2A32-49D5-A36E-49A959585AB6}"/>
          </ac:picMkLst>
        </pc:picChg>
      </pc:sldChg>
      <pc:sldChg chg="addSp modSp">
        <pc:chgData name="" userId="" providerId="" clId="Web-{C9D13539-BB26-4570-8B6B-CA37EB19685A}" dt="2020-01-06T19:54:06.545" v="42" actId="1076"/>
        <pc:sldMkLst>
          <pc:docMk/>
          <pc:sldMk cId="4220746923" sldId="375"/>
        </pc:sldMkLst>
        <pc:picChg chg="add mod">
          <ac:chgData name="" userId="" providerId="" clId="Web-{C9D13539-BB26-4570-8B6B-CA37EB19685A}" dt="2020-01-06T19:53:59.920" v="39" actId="1076"/>
          <ac:picMkLst>
            <pc:docMk/>
            <pc:sldMk cId="4220746923" sldId="375"/>
            <ac:picMk id="2" creationId="{968799AB-D0E9-4FB1-A09B-4BB2FE059308}"/>
          </ac:picMkLst>
        </pc:picChg>
        <pc:picChg chg="add mod">
          <ac:chgData name="" userId="" providerId="" clId="Web-{C9D13539-BB26-4570-8B6B-CA37EB19685A}" dt="2020-01-06T19:54:06.545" v="42" actId="1076"/>
          <ac:picMkLst>
            <pc:docMk/>
            <pc:sldMk cId="4220746923" sldId="375"/>
            <ac:picMk id="4" creationId="{8C039E07-E6D4-4A76-8D75-40AB2618665C}"/>
          </ac:picMkLst>
        </pc:picChg>
      </pc:sldChg>
      <pc:sldChg chg="addSp delSp modSp">
        <pc:chgData name="" userId="" providerId="" clId="Web-{C9D13539-BB26-4570-8B6B-CA37EB19685A}" dt="2020-01-06T20:04:35.548" v="54" actId="1076"/>
        <pc:sldMkLst>
          <pc:docMk/>
          <pc:sldMk cId="2002739242" sldId="376"/>
        </pc:sldMkLst>
        <pc:spChg chg="add del mod">
          <ac:chgData name="" userId="" providerId="" clId="Web-{C9D13539-BB26-4570-8B6B-CA37EB19685A}" dt="2020-01-06T19:55:23.452" v="52"/>
          <ac:spMkLst>
            <pc:docMk/>
            <pc:sldMk cId="2002739242" sldId="376"/>
            <ac:spMk id="4" creationId="{35EEEBB9-3E1D-42A0-BD29-4AD02924B9F5}"/>
          </ac:spMkLst>
        </pc:spChg>
        <pc:picChg chg="add mod">
          <ac:chgData name="" userId="" providerId="" clId="Web-{C9D13539-BB26-4570-8B6B-CA37EB19685A}" dt="2020-01-06T20:04:35.548" v="54" actId="1076"/>
          <ac:picMkLst>
            <pc:docMk/>
            <pc:sldMk cId="2002739242" sldId="376"/>
            <ac:picMk id="2" creationId="{D2B7099A-A3E5-4A6B-B06A-1EFBB8B68B95}"/>
          </ac:picMkLst>
        </pc:picChg>
      </pc:sldChg>
      <pc:sldChg chg="addSp modSp">
        <pc:chgData name="" userId="" providerId="" clId="Web-{C9D13539-BB26-4570-8B6B-CA37EB19685A}" dt="2020-01-06T20:11:37.785" v="78" actId="20577"/>
        <pc:sldMkLst>
          <pc:docMk/>
          <pc:sldMk cId="1679412444" sldId="377"/>
        </pc:sldMkLst>
        <pc:spChg chg="add mod">
          <ac:chgData name="" userId="" providerId="" clId="Web-{C9D13539-BB26-4570-8B6B-CA37EB19685A}" dt="2020-01-06T20:11:37.785" v="78" actId="20577"/>
          <ac:spMkLst>
            <pc:docMk/>
            <pc:sldMk cId="1679412444" sldId="377"/>
            <ac:spMk id="2" creationId="{1DB9C963-E612-4CEA-892F-CE0C864D13EB}"/>
          </ac:spMkLst>
        </pc:spChg>
      </pc:sldChg>
    </pc:docChg>
  </pc:docChgLst>
  <pc:docChgLst>
    <pc:chgData clId="Web-{C99B70D5-BCE4-4645-8DE0-5C6BB6E3A035}"/>
    <pc:docChg chg="sldOrd">
      <pc:chgData name="" userId="" providerId="" clId="Web-{C99B70D5-BCE4-4645-8DE0-5C6BB6E3A035}" dt="2020-01-03T15:54:36.495" v="32"/>
      <pc:docMkLst>
        <pc:docMk/>
      </pc:docMkLst>
      <pc:sldChg chg="ord">
        <pc:chgData name="" userId="" providerId="" clId="Web-{C99B70D5-BCE4-4645-8DE0-5C6BB6E3A035}" dt="2020-01-03T15:54:36.495" v="32"/>
        <pc:sldMkLst>
          <pc:docMk/>
          <pc:sldMk cId="0" sldId="257"/>
        </pc:sldMkLst>
      </pc:sldChg>
      <pc:sldChg chg="ord">
        <pc:chgData name="" userId="" providerId="" clId="Web-{C99B70D5-BCE4-4645-8DE0-5C6BB6E3A035}" dt="2020-01-03T15:54:36.495" v="31"/>
        <pc:sldMkLst>
          <pc:docMk/>
          <pc:sldMk cId="186747134" sldId="278"/>
        </pc:sldMkLst>
      </pc:sldChg>
      <pc:sldChg chg="ord">
        <pc:chgData name="" userId="" providerId="" clId="Web-{C99B70D5-BCE4-4645-8DE0-5C6BB6E3A035}" dt="2020-01-03T15:54:36.495" v="30"/>
        <pc:sldMkLst>
          <pc:docMk/>
          <pc:sldMk cId="808774750" sldId="320"/>
        </pc:sldMkLst>
      </pc:sldChg>
      <pc:sldChg chg="ord">
        <pc:chgData name="" userId="" providerId="" clId="Web-{C99B70D5-BCE4-4645-8DE0-5C6BB6E3A035}" dt="2020-01-03T15:54:36.495" v="29"/>
        <pc:sldMkLst>
          <pc:docMk/>
          <pc:sldMk cId="1187007457" sldId="323"/>
        </pc:sldMkLst>
      </pc:sldChg>
      <pc:sldChg chg="ord">
        <pc:chgData name="" userId="" providerId="" clId="Web-{C99B70D5-BCE4-4645-8DE0-5C6BB6E3A035}" dt="2020-01-03T15:54:36.495" v="27"/>
        <pc:sldMkLst>
          <pc:docMk/>
          <pc:sldMk cId="4219046192" sldId="324"/>
        </pc:sldMkLst>
      </pc:sldChg>
      <pc:sldChg chg="ord">
        <pc:chgData name="" userId="" providerId="" clId="Web-{C99B70D5-BCE4-4645-8DE0-5C6BB6E3A035}" dt="2020-01-03T15:54:36.480" v="26"/>
        <pc:sldMkLst>
          <pc:docMk/>
          <pc:sldMk cId="3191193831" sldId="325"/>
        </pc:sldMkLst>
      </pc:sldChg>
      <pc:sldChg chg="ord">
        <pc:chgData name="" userId="" providerId="" clId="Web-{C99B70D5-BCE4-4645-8DE0-5C6BB6E3A035}" dt="2020-01-03T15:54:36.480" v="25"/>
        <pc:sldMkLst>
          <pc:docMk/>
          <pc:sldMk cId="1350521034" sldId="326"/>
        </pc:sldMkLst>
      </pc:sldChg>
      <pc:sldChg chg="ord">
        <pc:chgData name="" userId="" providerId="" clId="Web-{C99B70D5-BCE4-4645-8DE0-5C6BB6E3A035}" dt="2020-01-03T15:54:36.480" v="24"/>
        <pc:sldMkLst>
          <pc:docMk/>
          <pc:sldMk cId="4206162696" sldId="327"/>
        </pc:sldMkLst>
      </pc:sldChg>
      <pc:sldChg chg="ord">
        <pc:chgData name="" userId="" providerId="" clId="Web-{C99B70D5-BCE4-4645-8DE0-5C6BB6E3A035}" dt="2020-01-03T15:54:36.480" v="23"/>
        <pc:sldMkLst>
          <pc:docMk/>
          <pc:sldMk cId="133477247" sldId="328"/>
        </pc:sldMkLst>
      </pc:sldChg>
      <pc:sldChg chg="ord">
        <pc:chgData name="" userId="" providerId="" clId="Web-{C99B70D5-BCE4-4645-8DE0-5C6BB6E3A035}" dt="2020-01-03T15:54:36.480" v="22"/>
        <pc:sldMkLst>
          <pc:docMk/>
          <pc:sldMk cId="355941548" sldId="329"/>
        </pc:sldMkLst>
      </pc:sldChg>
      <pc:sldChg chg="ord">
        <pc:chgData name="" userId="" providerId="" clId="Web-{C99B70D5-BCE4-4645-8DE0-5C6BB6E3A035}" dt="2020-01-03T15:54:36.495" v="28"/>
        <pc:sldMkLst>
          <pc:docMk/>
          <pc:sldMk cId="729086877" sldId="336"/>
        </pc:sldMkLst>
      </pc:sldChg>
    </pc:docChg>
  </pc:docChgLst>
  <pc:docChgLst>
    <pc:chgData clId="Web-{EC23F1EB-CA32-4C8B-BFC3-54A2E956DA3C}"/>
    <pc:docChg chg="delSld modSld modSection">
      <pc:chgData name="" userId="" providerId="" clId="Web-{EC23F1EB-CA32-4C8B-BFC3-54A2E956DA3C}" dt="2019-12-04T17:57:33.765" v="308" actId="20577"/>
      <pc:docMkLst>
        <pc:docMk/>
      </pc:docMkLst>
      <pc:sldChg chg="modSp">
        <pc:chgData name="" userId="" providerId="" clId="Web-{EC23F1EB-CA32-4C8B-BFC3-54A2E956DA3C}" dt="2019-12-04T17:46:24.168" v="27" actId="20577"/>
        <pc:sldMkLst>
          <pc:docMk/>
          <pc:sldMk cId="0" sldId="256"/>
        </pc:sldMkLst>
        <pc:spChg chg="mod">
          <ac:chgData name="" userId="" providerId="" clId="Web-{EC23F1EB-CA32-4C8B-BFC3-54A2E956DA3C}" dt="2019-12-04T17:46:11.558" v="13" actId="20577"/>
          <ac:spMkLst>
            <pc:docMk/>
            <pc:sldMk cId="0" sldId="256"/>
            <ac:spMk id="121" creationId="{00000000-0000-0000-0000-000000000000}"/>
          </ac:spMkLst>
        </pc:spChg>
        <pc:spChg chg="mod">
          <ac:chgData name="" userId="" providerId="" clId="Web-{EC23F1EB-CA32-4C8B-BFC3-54A2E956DA3C}" dt="2019-12-04T17:46:24.168" v="27" actId="20577"/>
          <ac:spMkLst>
            <pc:docMk/>
            <pc:sldMk cId="0" sldId="256"/>
            <ac:spMk id="122" creationId="{00000000-0000-0000-0000-000000000000}"/>
          </ac:spMkLst>
        </pc:spChg>
      </pc:sldChg>
      <pc:sldChg chg="del">
        <pc:chgData name="" userId="" providerId="" clId="Web-{EC23F1EB-CA32-4C8B-BFC3-54A2E956DA3C}" dt="2019-12-04T17:46:32.105" v="30"/>
        <pc:sldMkLst>
          <pc:docMk/>
          <pc:sldMk cId="1765880411" sldId="272"/>
        </pc:sldMkLst>
      </pc:sldChg>
      <pc:sldChg chg="del">
        <pc:chgData name="" userId="" providerId="" clId="Web-{EC23F1EB-CA32-4C8B-BFC3-54A2E956DA3C}" dt="2019-12-04T17:46:33.386" v="31"/>
        <pc:sldMkLst>
          <pc:docMk/>
          <pc:sldMk cId="2586253129" sldId="273"/>
        </pc:sldMkLst>
      </pc:sldChg>
      <pc:sldChg chg="addSp delSp modSp">
        <pc:chgData name="" userId="" providerId="" clId="Web-{EC23F1EB-CA32-4C8B-BFC3-54A2E956DA3C}" dt="2019-12-04T17:57:32.640" v="306" actId="20577"/>
        <pc:sldMkLst>
          <pc:docMk/>
          <pc:sldMk cId="3807017725" sldId="337"/>
        </pc:sldMkLst>
        <pc:spChg chg="add mod">
          <ac:chgData name="" userId="" providerId="" clId="Web-{EC23F1EB-CA32-4C8B-BFC3-54A2E956DA3C}" dt="2019-12-04T17:57:32.640" v="306" actId="20577"/>
          <ac:spMkLst>
            <pc:docMk/>
            <pc:sldMk cId="3807017725" sldId="337"/>
            <ac:spMk id="2" creationId="{07D48D2C-7BBF-40B2-9055-01429E06DFF4}"/>
          </ac:spMkLst>
        </pc:spChg>
        <pc:spChg chg="mod">
          <ac:chgData name="" userId="" providerId="" clId="Web-{EC23F1EB-CA32-4C8B-BFC3-54A2E956DA3C}" dt="2019-12-04T17:49:00.637" v="46" actId="1076"/>
          <ac:spMkLst>
            <pc:docMk/>
            <pc:sldMk cId="3807017725" sldId="337"/>
            <ac:spMk id="6" creationId="{00000000-0000-0000-0000-000000000000}"/>
          </ac:spMkLst>
        </pc:spChg>
        <pc:picChg chg="del">
          <ac:chgData name="" userId="" providerId="" clId="Web-{EC23F1EB-CA32-4C8B-BFC3-54A2E956DA3C}" dt="2019-12-04T17:47:42.090" v="32"/>
          <ac:picMkLst>
            <pc:docMk/>
            <pc:sldMk cId="3807017725" sldId="337"/>
            <ac:picMk id="3" creationId="{00000000-0000-0000-0000-000000000000}"/>
          </ac:picMkLst>
        </pc:picChg>
      </pc:sldChg>
    </pc:docChg>
  </pc:docChgLst>
  <pc:docChgLst>
    <pc:chgData clId="Web-{FDB6A288-05F9-4B98-81C0-B8D44A66EE69}"/>
    <pc:docChg chg="addSld modSld modSection">
      <pc:chgData name="" userId="" providerId="" clId="Web-{FDB6A288-05F9-4B98-81C0-B8D44A66EE69}" dt="2019-12-04T19:20:45.916" v="58" actId="1076"/>
      <pc:docMkLst>
        <pc:docMk/>
      </pc:docMkLst>
      <pc:sldChg chg="addSp delSp modSp new">
        <pc:chgData name="" userId="" providerId="" clId="Web-{FDB6A288-05F9-4B98-81C0-B8D44A66EE69}" dt="2019-12-04T19:18:30.212" v="45" actId="20577"/>
        <pc:sldMkLst>
          <pc:docMk/>
          <pc:sldMk cId="1659024357" sldId="355"/>
        </pc:sldMkLst>
        <pc:spChg chg="del">
          <ac:chgData name="" userId="" providerId="" clId="Web-{FDB6A288-05F9-4B98-81C0-B8D44A66EE69}" dt="2019-12-04T19:06:44.021" v="1"/>
          <ac:spMkLst>
            <pc:docMk/>
            <pc:sldMk cId="1659024357" sldId="355"/>
            <ac:spMk id="2" creationId="{84B45255-E2E2-49AD-BDCD-3A881F06751F}"/>
          </ac:spMkLst>
        </pc:spChg>
        <pc:spChg chg="add mod">
          <ac:chgData name="" userId="" providerId="" clId="Web-{FDB6A288-05F9-4B98-81C0-B8D44A66EE69}" dt="2019-12-04T19:18:30.212" v="45" actId="20577"/>
          <ac:spMkLst>
            <pc:docMk/>
            <pc:sldMk cId="1659024357" sldId="355"/>
            <ac:spMk id="3" creationId="{163B74B2-A870-4094-89D4-12C9246F6786}"/>
          </ac:spMkLst>
        </pc:spChg>
      </pc:sldChg>
      <pc:sldChg chg="addSp delSp modSp new">
        <pc:chgData name="" userId="" providerId="" clId="Web-{FDB6A288-05F9-4B98-81C0-B8D44A66EE69}" dt="2019-12-04T19:20:45.916" v="58" actId="1076"/>
        <pc:sldMkLst>
          <pc:docMk/>
          <pc:sldMk cId="3823061644" sldId="356"/>
        </pc:sldMkLst>
        <pc:spChg chg="del">
          <ac:chgData name="" userId="" providerId="" clId="Web-{FDB6A288-05F9-4B98-81C0-B8D44A66EE69}" dt="2019-12-04T19:18:40.712" v="48"/>
          <ac:spMkLst>
            <pc:docMk/>
            <pc:sldMk cId="3823061644" sldId="356"/>
            <ac:spMk id="2" creationId="{A05942B3-CEE1-486A-A34D-BE7DD09D6F41}"/>
          </ac:spMkLst>
        </pc:spChg>
        <pc:spChg chg="add mod">
          <ac:chgData name="" userId="" providerId="" clId="Web-{FDB6A288-05F9-4B98-81C0-B8D44A66EE69}" dt="2019-12-04T19:20:45.916" v="58" actId="1076"/>
          <ac:spMkLst>
            <pc:docMk/>
            <pc:sldMk cId="3823061644" sldId="356"/>
            <ac:spMk id="3" creationId="{49588E4B-F73D-4218-BE4A-7E74FE60233F}"/>
          </ac:spMkLst>
        </pc:spChg>
      </pc:sldChg>
      <pc:sldChg chg="delSp new">
        <pc:chgData name="" userId="" providerId="" clId="Web-{FDB6A288-05F9-4B98-81C0-B8D44A66EE69}" dt="2019-12-04T19:18:54.821" v="50"/>
        <pc:sldMkLst>
          <pc:docMk/>
          <pc:sldMk cId="3501501418" sldId="357"/>
        </pc:sldMkLst>
        <pc:spChg chg="del">
          <ac:chgData name="" userId="" providerId="" clId="Web-{FDB6A288-05F9-4B98-81C0-B8D44A66EE69}" dt="2019-12-04T19:18:54.821" v="50"/>
          <ac:spMkLst>
            <pc:docMk/>
            <pc:sldMk cId="3501501418" sldId="357"/>
            <ac:spMk id="2" creationId="{19BA6FD9-DA33-4D81-A80E-F9E5479482E5}"/>
          </ac:spMkLst>
        </pc:spChg>
      </pc:sldChg>
    </pc:docChg>
  </pc:docChgLst>
  <pc:docChgLst>
    <pc:chgData name="Shameema Oottikkal" userId="a8k1YdDOIS3/eX62tGiaTQOYUROb2OLSPIpmpYKgItA=" providerId="None" clId="Web-{4DD4FE2F-A5EE-446C-A012-1279EE92D470}"/>
    <pc:docChg chg="addSld delSld modSld sldOrd modSection">
      <pc:chgData name="Shameema Oottikkal" userId="a8k1YdDOIS3/eX62tGiaTQOYUROb2OLSPIpmpYKgItA=" providerId="None" clId="Web-{4DD4FE2F-A5EE-446C-A012-1279EE92D470}" dt="2020-09-08T19:09:59.734" v="50"/>
      <pc:docMkLst>
        <pc:docMk/>
      </pc:docMkLst>
      <pc:sldChg chg="modSp">
        <pc:chgData name="Shameema Oottikkal" userId="a8k1YdDOIS3/eX62tGiaTQOYUROb2OLSPIpmpYKgItA=" providerId="None" clId="Web-{4DD4FE2F-A5EE-446C-A012-1279EE92D470}" dt="2020-09-08T18:24:06.572" v="2" actId="20577"/>
        <pc:sldMkLst>
          <pc:docMk/>
          <pc:sldMk cId="1374344043" sldId="351"/>
        </pc:sldMkLst>
        <pc:spChg chg="mod">
          <ac:chgData name="Shameema Oottikkal" userId="a8k1YdDOIS3/eX62tGiaTQOYUROb2OLSPIpmpYKgItA=" providerId="None" clId="Web-{4DD4FE2F-A5EE-446C-A012-1279EE92D470}" dt="2020-09-08T18:24:06.572" v="2" actId="20577"/>
          <ac:spMkLst>
            <pc:docMk/>
            <pc:sldMk cId="1374344043" sldId="351"/>
            <ac:spMk id="7" creationId="{00000000-0000-0000-0000-000000000000}"/>
          </ac:spMkLst>
        </pc:spChg>
      </pc:sldChg>
      <pc:sldChg chg="modSp">
        <pc:chgData name="Shameema Oottikkal" userId="a8k1YdDOIS3/eX62tGiaTQOYUROb2OLSPIpmpYKgItA=" providerId="None" clId="Web-{4DD4FE2F-A5EE-446C-A012-1279EE92D470}" dt="2020-09-08T18:24:11.276" v="6" actId="20577"/>
        <pc:sldMkLst>
          <pc:docMk/>
          <pc:sldMk cId="168002245" sldId="353"/>
        </pc:sldMkLst>
        <pc:spChg chg="mod">
          <ac:chgData name="Shameema Oottikkal" userId="a8k1YdDOIS3/eX62tGiaTQOYUROb2OLSPIpmpYKgItA=" providerId="None" clId="Web-{4DD4FE2F-A5EE-446C-A012-1279EE92D470}" dt="2020-09-08T18:24:11.276" v="6" actId="20577"/>
          <ac:spMkLst>
            <pc:docMk/>
            <pc:sldMk cId="168002245" sldId="353"/>
            <ac:spMk id="7" creationId="{00000000-0000-0000-0000-000000000000}"/>
          </ac:spMkLst>
        </pc:spChg>
      </pc:sldChg>
      <pc:sldChg chg="addSp delSp modSp">
        <pc:chgData name="Shameema Oottikkal" userId="a8k1YdDOIS3/eX62tGiaTQOYUROb2OLSPIpmpYKgItA=" providerId="None" clId="Web-{4DD4FE2F-A5EE-446C-A012-1279EE92D470}" dt="2020-09-08T18:51:14.922" v="17" actId="1076"/>
        <pc:sldMkLst>
          <pc:docMk/>
          <pc:sldMk cId="1299759041" sldId="368"/>
        </pc:sldMkLst>
        <pc:picChg chg="add mod">
          <ac:chgData name="Shameema Oottikkal" userId="a8k1YdDOIS3/eX62tGiaTQOYUROb2OLSPIpmpYKgItA=" providerId="None" clId="Web-{4DD4FE2F-A5EE-446C-A012-1279EE92D470}" dt="2020-09-08T18:51:14.922" v="17" actId="1076"/>
          <ac:picMkLst>
            <pc:docMk/>
            <pc:sldMk cId="1299759041" sldId="368"/>
            <ac:picMk id="2" creationId="{C1426A3D-F82A-4E01-AC2A-779B17640D25}"/>
          </ac:picMkLst>
        </pc:picChg>
        <pc:picChg chg="del">
          <ac:chgData name="Shameema Oottikkal" userId="a8k1YdDOIS3/eX62tGiaTQOYUROb2OLSPIpmpYKgItA=" providerId="None" clId="Web-{4DD4FE2F-A5EE-446C-A012-1279EE92D470}" dt="2020-09-08T18:50:45.109" v="11"/>
          <ac:picMkLst>
            <pc:docMk/>
            <pc:sldMk cId="1299759041" sldId="368"/>
            <ac:picMk id="3" creationId="{42BC7C45-C97C-4415-A215-6B9BCFCB7893}"/>
          </ac:picMkLst>
        </pc:picChg>
      </pc:sldChg>
      <pc:sldChg chg="ord">
        <pc:chgData name="Shameema Oottikkal" userId="a8k1YdDOIS3/eX62tGiaTQOYUROb2OLSPIpmpYKgItA=" providerId="None" clId="Web-{4DD4FE2F-A5EE-446C-A012-1279EE92D470}" dt="2020-09-08T18:27:54.607" v="9"/>
        <pc:sldMkLst>
          <pc:docMk/>
          <pc:sldMk cId="2773663420" sldId="386"/>
        </pc:sldMkLst>
      </pc:sldChg>
      <pc:sldChg chg="addSp delSp modSp">
        <pc:chgData name="Shameema Oottikkal" userId="a8k1YdDOIS3/eX62tGiaTQOYUROb2OLSPIpmpYKgItA=" providerId="None" clId="Web-{4DD4FE2F-A5EE-446C-A012-1279EE92D470}" dt="2020-09-08T18:52:32.798" v="25" actId="1076"/>
        <pc:sldMkLst>
          <pc:docMk/>
          <pc:sldMk cId="4134336788" sldId="393"/>
        </pc:sldMkLst>
        <pc:picChg chg="del">
          <ac:chgData name="Shameema Oottikkal" userId="a8k1YdDOIS3/eX62tGiaTQOYUROb2OLSPIpmpYKgItA=" providerId="None" clId="Web-{4DD4FE2F-A5EE-446C-A012-1279EE92D470}" dt="2020-09-08T18:52:03.516" v="18"/>
          <ac:picMkLst>
            <pc:docMk/>
            <pc:sldMk cId="4134336788" sldId="393"/>
            <ac:picMk id="3" creationId="{CFC372F8-E84C-4C6E-B068-17B523F8DCB0}"/>
          </ac:picMkLst>
        </pc:picChg>
        <pc:picChg chg="add mod">
          <ac:chgData name="Shameema Oottikkal" userId="a8k1YdDOIS3/eX62tGiaTQOYUROb2OLSPIpmpYKgItA=" providerId="None" clId="Web-{4DD4FE2F-A5EE-446C-A012-1279EE92D470}" dt="2020-09-08T18:52:32.798" v="25" actId="1076"/>
          <ac:picMkLst>
            <pc:docMk/>
            <pc:sldMk cId="4134336788" sldId="393"/>
            <ac:picMk id="4" creationId="{42682525-27B2-46F5-B265-35AE68F40781}"/>
          </ac:picMkLst>
        </pc:picChg>
      </pc:sldChg>
      <pc:sldChg chg="ord">
        <pc:chgData name="Shameema Oottikkal" userId="a8k1YdDOIS3/eX62tGiaTQOYUROb2OLSPIpmpYKgItA=" providerId="None" clId="Web-{4DD4FE2F-A5EE-446C-A012-1279EE92D470}" dt="2020-09-08T18:27:40.591" v="8"/>
        <pc:sldMkLst>
          <pc:docMk/>
          <pc:sldMk cId="1984868387" sldId="398"/>
        </pc:sldMkLst>
      </pc:sldChg>
      <pc:sldChg chg="ord">
        <pc:chgData name="Shameema Oottikkal" userId="a8k1YdDOIS3/eX62tGiaTQOYUROb2OLSPIpmpYKgItA=" providerId="None" clId="Web-{4DD4FE2F-A5EE-446C-A012-1279EE92D470}" dt="2020-09-08T18:28:22.795" v="10"/>
        <pc:sldMkLst>
          <pc:docMk/>
          <pc:sldMk cId="2341997719" sldId="401"/>
        </pc:sldMkLst>
      </pc:sldChg>
      <pc:sldChg chg="addSp modSp new">
        <pc:chgData name="Shameema Oottikkal" userId="a8k1YdDOIS3/eX62tGiaTQOYUROb2OLSPIpmpYKgItA=" providerId="None" clId="Web-{4DD4FE2F-A5EE-446C-A012-1279EE92D470}" dt="2020-09-08T19:08:46.077" v="49" actId="1076"/>
        <pc:sldMkLst>
          <pc:docMk/>
          <pc:sldMk cId="2683724986" sldId="402"/>
        </pc:sldMkLst>
        <pc:picChg chg="add mod modCrop">
          <ac:chgData name="Shameema Oottikkal" userId="a8k1YdDOIS3/eX62tGiaTQOYUROb2OLSPIpmpYKgItA=" providerId="None" clId="Web-{4DD4FE2F-A5EE-446C-A012-1279EE92D470}" dt="2020-09-08T19:07:03.216" v="33"/>
          <ac:picMkLst>
            <pc:docMk/>
            <pc:sldMk cId="2683724986" sldId="402"/>
            <ac:picMk id="2" creationId="{744D0116-4ABA-46D0-9A30-3F027AB6D9C9}"/>
          </ac:picMkLst>
        </pc:picChg>
        <pc:picChg chg="add mod">
          <ac:chgData name="Shameema Oottikkal" userId="a8k1YdDOIS3/eX62tGiaTQOYUROb2OLSPIpmpYKgItA=" providerId="None" clId="Web-{4DD4FE2F-A5EE-446C-A012-1279EE92D470}" dt="2020-09-08T19:07:59.826" v="43" actId="1076"/>
          <ac:picMkLst>
            <pc:docMk/>
            <pc:sldMk cId="2683724986" sldId="402"/>
            <ac:picMk id="3" creationId="{99C4BCA5-CC9F-4DA4-8BAB-9FE4248AE3DB}"/>
          </ac:picMkLst>
        </pc:picChg>
        <pc:picChg chg="add mod">
          <ac:chgData name="Shameema Oottikkal" userId="a8k1YdDOIS3/eX62tGiaTQOYUROb2OLSPIpmpYKgItA=" providerId="None" clId="Web-{4DD4FE2F-A5EE-446C-A012-1279EE92D470}" dt="2020-09-08T19:08:46.077" v="49" actId="1076"/>
          <ac:picMkLst>
            <pc:docMk/>
            <pc:sldMk cId="2683724986" sldId="402"/>
            <ac:picMk id="4" creationId="{280E43E9-031F-4E19-B29F-CB1404CD3A55}"/>
          </ac:picMkLst>
        </pc:picChg>
      </pc:sldChg>
      <pc:sldChg chg="new del">
        <pc:chgData name="Shameema Oottikkal" userId="a8k1YdDOIS3/eX62tGiaTQOYUROb2OLSPIpmpYKgItA=" providerId="None" clId="Web-{4DD4FE2F-A5EE-446C-A012-1279EE92D470}" dt="2020-09-08T19:09:59.734" v="50"/>
        <pc:sldMkLst>
          <pc:docMk/>
          <pc:sldMk cId="1869501156" sldId="403"/>
        </pc:sldMkLst>
      </pc:sldChg>
    </pc:docChg>
  </pc:docChgLst>
  <pc:docChgLst>
    <pc:chgData clId="Web-{DAA864D9-E252-4B48-8FC8-883846B8D014}"/>
    <pc:docChg chg="modSld">
      <pc:chgData name="" userId="" providerId="" clId="Web-{DAA864D9-E252-4B48-8FC8-883846B8D014}" dt="2020-01-09T16:54:03.972" v="27" actId="14100"/>
      <pc:docMkLst>
        <pc:docMk/>
      </pc:docMkLst>
      <pc:sldChg chg="addSp modSp">
        <pc:chgData name="" userId="" providerId="" clId="Web-{DAA864D9-E252-4B48-8FC8-883846B8D014}" dt="2020-01-09T16:54:03.972" v="27" actId="14100"/>
        <pc:sldMkLst>
          <pc:docMk/>
          <pc:sldMk cId="1679412444" sldId="377"/>
        </pc:sldMkLst>
        <pc:spChg chg="add mod">
          <ac:chgData name="" userId="" providerId="" clId="Web-{DAA864D9-E252-4B48-8FC8-883846B8D014}" dt="2020-01-09T16:54:03.972" v="27" actId="14100"/>
          <ac:spMkLst>
            <pc:docMk/>
            <pc:sldMk cId="1679412444" sldId="377"/>
            <ac:spMk id="4" creationId="{A5E98DFF-C604-4033-A128-393D902BD2C7}"/>
          </ac:spMkLst>
        </pc:spChg>
        <pc:spChg chg="add mod">
          <ac:chgData name="" userId="" providerId="" clId="Web-{DAA864D9-E252-4B48-8FC8-883846B8D014}" dt="2020-01-09T16:53:22.409" v="4" actId="20577"/>
          <ac:spMkLst>
            <pc:docMk/>
            <pc:sldMk cId="1679412444" sldId="377"/>
            <ac:spMk id="5" creationId="{AEC5871E-4A1B-49B2-8FCF-E2D23E580E11}"/>
          </ac:spMkLst>
        </pc:spChg>
      </pc:sldChg>
    </pc:docChg>
  </pc:docChgLst>
  <pc:docChgLst>
    <pc:chgData clId="Web-{ACEA4071-DBDF-435F-867C-8DDF8424A3AA}"/>
    <pc:docChg chg="addSld delSld modSld modSection">
      <pc:chgData name="" userId="" providerId="" clId="Web-{ACEA4071-DBDF-435F-867C-8DDF8424A3AA}" dt="2020-01-03T20:27:39.649" v="43" actId="1076"/>
      <pc:docMkLst>
        <pc:docMk/>
      </pc:docMkLst>
      <pc:sldChg chg="addSp delSp modSp">
        <pc:chgData name="" userId="" providerId="" clId="Web-{ACEA4071-DBDF-435F-867C-8DDF8424A3AA}" dt="2020-01-03T20:16:18.766" v="5" actId="1076"/>
        <pc:sldMkLst>
          <pc:docMk/>
          <pc:sldMk cId="371715782" sldId="313"/>
        </pc:sldMkLst>
        <pc:picChg chg="add mod">
          <ac:chgData name="" userId="" providerId="" clId="Web-{ACEA4071-DBDF-435F-867C-8DDF8424A3AA}" dt="2020-01-03T20:16:18.766" v="5" actId="1076"/>
          <ac:picMkLst>
            <pc:docMk/>
            <pc:sldMk cId="371715782" sldId="313"/>
            <ac:picMk id="2" creationId="{ADE8DDA8-355E-430A-B5EF-03D59B37A20B}"/>
          </ac:picMkLst>
        </pc:picChg>
        <pc:picChg chg="del">
          <ac:chgData name="" userId="" providerId="" clId="Web-{ACEA4071-DBDF-435F-867C-8DDF8424A3AA}" dt="2020-01-03T20:14:11.203" v="0"/>
          <ac:picMkLst>
            <pc:docMk/>
            <pc:sldMk cId="371715782" sldId="313"/>
            <ac:picMk id="5" creationId="{D92CB364-6CDB-4BAF-9A7D-1A1C107F6918}"/>
          </ac:picMkLst>
        </pc:picChg>
      </pc:sldChg>
      <pc:sldChg chg="del">
        <pc:chgData name="" userId="" providerId="" clId="Web-{ACEA4071-DBDF-435F-867C-8DDF8424A3AA}" dt="2020-01-03T20:22:43.085" v="11"/>
        <pc:sldMkLst>
          <pc:docMk/>
          <pc:sldMk cId="602184068" sldId="315"/>
        </pc:sldMkLst>
      </pc:sldChg>
      <pc:sldChg chg="del">
        <pc:chgData name="" userId="" providerId="" clId="Web-{ACEA4071-DBDF-435F-867C-8DDF8424A3AA}" dt="2020-01-03T20:22:09.241" v="6"/>
        <pc:sldMkLst>
          <pc:docMk/>
          <pc:sldMk cId="1155131997" sldId="333"/>
        </pc:sldMkLst>
      </pc:sldChg>
      <pc:sldChg chg="addSp modSp new">
        <pc:chgData name="" userId="" providerId="" clId="Web-{ACEA4071-DBDF-435F-867C-8DDF8424A3AA}" dt="2020-01-03T20:25:16.289" v="22" actId="1076"/>
        <pc:sldMkLst>
          <pc:docMk/>
          <pc:sldMk cId="3429016538" sldId="358"/>
        </pc:sldMkLst>
        <pc:picChg chg="add mod">
          <ac:chgData name="" userId="" providerId="" clId="Web-{ACEA4071-DBDF-435F-867C-8DDF8424A3AA}" dt="2020-01-03T20:25:16.289" v="22" actId="1076"/>
          <ac:picMkLst>
            <pc:docMk/>
            <pc:sldMk cId="3429016538" sldId="358"/>
            <ac:picMk id="2" creationId="{277650A6-42AA-4CF0-BF83-70FB390A77A3}"/>
          </ac:picMkLst>
        </pc:picChg>
      </pc:sldChg>
      <pc:sldChg chg="addSp modSp new">
        <pc:chgData name="" userId="" providerId="" clId="Web-{ACEA4071-DBDF-435F-867C-8DDF8424A3AA}" dt="2020-01-03T20:26:02.820" v="29" actId="1076"/>
        <pc:sldMkLst>
          <pc:docMk/>
          <pc:sldMk cId="3115277478" sldId="359"/>
        </pc:sldMkLst>
        <pc:picChg chg="add mod">
          <ac:chgData name="" userId="" providerId="" clId="Web-{ACEA4071-DBDF-435F-867C-8DDF8424A3AA}" dt="2020-01-03T20:26:02.820" v="29" actId="1076"/>
          <ac:picMkLst>
            <pc:docMk/>
            <pc:sldMk cId="3115277478" sldId="359"/>
            <ac:picMk id="2" creationId="{F7A503B5-40B0-4367-9E2E-3A80522975A0}"/>
          </ac:picMkLst>
        </pc:picChg>
      </pc:sldChg>
      <pc:sldChg chg="addSp modSp new">
        <pc:chgData name="" userId="" providerId="" clId="Web-{ACEA4071-DBDF-435F-867C-8DDF8424A3AA}" dt="2020-01-03T20:26:35.196" v="34" actId="1076"/>
        <pc:sldMkLst>
          <pc:docMk/>
          <pc:sldMk cId="3972217881" sldId="360"/>
        </pc:sldMkLst>
        <pc:picChg chg="add mod">
          <ac:chgData name="" userId="" providerId="" clId="Web-{ACEA4071-DBDF-435F-867C-8DDF8424A3AA}" dt="2020-01-03T20:26:35.196" v="34" actId="1076"/>
          <ac:picMkLst>
            <pc:docMk/>
            <pc:sldMk cId="3972217881" sldId="360"/>
            <ac:picMk id="2" creationId="{E8608023-40AE-4E69-8A3A-94F15717EA5C}"/>
          </ac:picMkLst>
        </pc:picChg>
      </pc:sldChg>
      <pc:sldChg chg="addSp modSp new">
        <pc:chgData name="" userId="" providerId="" clId="Web-{ACEA4071-DBDF-435F-867C-8DDF8424A3AA}" dt="2020-01-03T20:27:15.930" v="37" actId="1076"/>
        <pc:sldMkLst>
          <pc:docMk/>
          <pc:sldMk cId="1214141423" sldId="361"/>
        </pc:sldMkLst>
        <pc:picChg chg="add mod">
          <ac:chgData name="" userId="" providerId="" clId="Web-{ACEA4071-DBDF-435F-867C-8DDF8424A3AA}" dt="2020-01-03T20:27:15.930" v="37" actId="1076"/>
          <ac:picMkLst>
            <pc:docMk/>
            <pc:sldMk cId="1214141423" sldId="361"/>
            <ac:picMk id="2" creationId="{96CA4949-4F44-4F06-AAAF-54FE0D146A73}"/>
          </ac:picMkLst>
        </pc:picChg>
      </pc:sldChg>
      <pc:sldChg chg="addSp modSp new">
        <pc:chgData name="" userId="" providerId="" clId="Web-{ACEA4071-DBDF-435F-867C-8DDF8424A3AA}" dt="2020-01-03T20:27:39.649" v="43" actId="1076"/>
        <pc:sldMkLst>
          <pc:docMk/>
          <pc:sldMk cId="3578442937" sldId="362"/>
        </pc:sldMkLst>
        <pc:picChg chg="add mod">
          <ac:chgData name="" userId="" providerId="" clId="Web-{ACEA4071-DBDF-435F-867C-8DDF8424A3AA}" dt="2020-01-03T20:27:39.649" v="43" actId="1076"/>
          <ac:picMkLst>
            <pc:docMk/>
            <pc:sldMk cId="3578442937" sldId="362"/>
            <ac:picMk id="2" creationId="{C6396219-8E73-4B35-AD73-9333C1C43372}"/>
          </ac:picMkLst>
        </pc:picChg>
      </pc:sldChg>
    </pc:docChg>
  </pc:docChgLst>
  <pc:docChgLst>
    <pc:chgData clId="Web-{6DA5DD2B-E285-4877-9D62-6009DCF73DA8}"/>
    <pc:docChg chg="modSld">
      <pc:chgData name="" userId="" providerId="" clId="Web-{6DA5DD2B-E285-4877-9D62-6009DCF73DA8}" dt="2020-01-08T20:16:05.273" v="13" actId="1076"/>
      <pc:docMkLst>
        <pc:docMk/>
      </pc:docMkLst>
      <pc:sldChg chg="addSp modSp">
        <pc:chgData name="" userId="" providerId="" clId="Web-{6DA5DD2B-E285-4877-9D62-6009DCF73DA8}" dt="2020-01-08T20:04:19.691" v="6" actId="14100"/>
        <pc:sldMkLst>
          <pc:docMk/>
          <pc:sldMk cId="3568768934" sldId="370"/>
        </pc:sldMkLst>
        <pc:picChg chg="add mod">
          <ac:chgData name="" userId="" providerId="" clId="Web-{6DA5DD2B-E285-4877-9D62-6009DCF73DA8}" dt="2020-01-08T20:04:19.691" v="6" actId="14100"/>
          <ac:picMkLst>
            <pc:docMk/>
            <pc:sldMk cId="3568768934" sldId="370"/>
            <ac:picMk id="2" creationId="{F56E3775-8E3A-4373-8ADF-5F1E9C3B15FA}"/>
          </ac:picMkLst>
        </pc:picChg>
        <pc:picChg chg="mod modCrop">
          <ac:chgData name="" userId="" providerId="" clId="Web-{6DA5DD2B-E285-4877-9D62-6009DCF73DA8}" dt="2020-01-08T20:03:43.175" v="1"/>
          <ac:picMkLst>
            <pc:docMk/>
            <pc:sldMk cId="3568768934" sldId="370"/>
            <ac:picMk id="3" creationId="{545A1FFA-5633-489D-B7CD-701F32E09E42}"/>
          </ac:picMkLst>
        </pc:picChg>
      </pc:sldChg>
      <pc:sldChg chg="addSp delSp modSp">
        <pc:chgData name="" userId="" providerId="" clId="Web-{6DA5DD2B-E285-4877-9D62-6009DCF73DA8}" dt="2020-01-08T20:16:05.273" v="13" actId="1076"/>
        <pc:sldMkLst>
          <pc:docMk/>
          <pc:sldMk cId="985246927" sldId="373"/>
        </pc:sldMkLst>
        <pc:picChg chg="del">
          <ac:chgData name="" userId="" providerId="" clId="Web-{6DA5DD2B-E285-4877-9D62-6009DCF73DA8}" dt="2020-01-08T20:15:56.960" v="10"/>
          <ac:picMkLst>
            <pc:docMk/>
            <pc:sldMk cId="985246927" sldId="373"/>
            <ac:picMk id="2" creationId="{832B0A18-3DE2-44EA-8CDC-25420CB69DF9}"/>
          </ac:picMkLst>
        </pc:picChg>
        <pc:picChg chg="add mod">
          <ac:chgData name="" userId="" providerId="" clId="Web-{6DA5DD2B-E285-4877-9D62-6009DCF73DA8}" dt="2020-01-08T20:16:05.273" v="13" actId="1076"/>
          <ac:picMkLst>
            <pc:docMk/>
            <pc:sldMk cId="985246927" sldId="373"/>
            <ac:picMk id="3" creationId="{6D84C4E4-18A1-4288-B8E7-F891AD584AFB}"/>
          </ac:picMkLst>
        </pc:picChg>
        <pc:picChg chg="del">
          <ac:chgData name="" userId="" providerId="" clId="Web-{6DA5DD2B-E285-4877-9D62-6009DCF73DA8}" dt="2020-01-08T20:16:01.429" v="12"/>
          <ac:picMkLst>
            <pc:docMk/>
            <pc:sldMk cId="985246927" sldId="373"/>
            <ac:picMk id="4" creationId="{9053AD83-0FCF-4EA5-A780-899B65FDD29A}"/>
          </ac:picMkLst>
        </pc:picChg>
      </pc:sldChg>
    </pc:docChg>
  </pc:docChgLst>
  <pc:docChgLst>
    <pc:chgData name="Shameema Oottikkal" userId="a8k1YdDOIS3/eX62tGiaTQOYUROb2OLSPIpmpYKgItA=" providerId="None" clId="Web-{76BC81BB-C7DC-436F-B982-B72A4F25203A}"/>
    <pc:docChg chg="delSld modSection">
      <pc:chgData name="Shameema Oottikkal" userId="a8k1YdDOIS3/eX62tGiaTQOYUROb2OLSPIpmpYKgItA=" providerId="None" clId="Web-{76BC81BB-C7DC-436F-B982-B72A4F25203A}" dt="2020-09-09T03:02:20.512" v="0"/>
      <pc:docMkLst>
        <pc:docMk/>
      </pc:docMkLst>
      <pc:sldChg chg="del">
        <pc:chgData name="Shameema Oottikkal" userId="a8k1YdDOIS3/eX62tGiaTQOYUROb2OLSPIpmpYKgItA=" providerId="None" clId="Web-{76BC81BB-C7DC-436F-B982-B72A4F25203A}" dt="2020-09-09T03:02:20.512" v="0"/>
        <pc:sldMkLst>
          <pc:docMk/>
          <pc:sldMk cId="2939243310" sldId="275"/>
        </pc:sldMkLst>
      </pc:sldChg>
    </pc:docChg>
  </pc:docChgLst>
  <pc:docChgLst>
    <pc:chgData name="Shameema Oottikkal" clId="Web-{591A7E04-5B67-469C-A79A-D3C969B5EBB9}"/>
    <pc:docChg chg="addSld delSld modSld modSection">
      <pc:chgData name="Shameema Oottikkal" userId="" providerId="" clId="Web-{591A7E04-5B67-469C-A79A-D3C969B5EBB9}" dt="2020-06-24T04:16:54.291" v="233" actId="20577"/>
      <pc:docMkLst>
        <pc:docMk/>
      </pc:docMkLst>
      <pc:sldChg chg="addSp delSp modSp">
        <pc:chgData name="Shameema Oottikkal" userId="" providerId="" clId="Web-{591A7E04-5B67-469C-A79A-D3C969B5EBB9}" dt="2020-06-24T03:54:03.059" v="134" actId="14100"/>
        <pc:sldMkLst>
          <pc:docMk/>
          <pc:sldMk cId="3501501418" sldId="357"/>
        </pc:sldMkLst>
        <pc:picChg chg="del">
          <ac:chgData name="Shameema Oottikkal" userId="" providerId="" clId="Web-{591A7E04-5B67-469C-A79A-D3C969B5EBB9}" dt="2020-06-24T03:44:38.870" v="100"/>
          <ac:picMkLst>
            <pc:docMk/>
            <pc:sldMk cId="3501501418" sldId="357"/>
            <ac:picMk id="2" creationId="{79579E23-0150-44A5-95C6-B4898BC8FF71}"/>
          </ac:picMkLst>
        </pc:picChg>
        <pc:picChg chg="add mod">
          <ac:chgData name="Shameema Oottikkal" userId="" providerId="" clId="Web-{591A7E04-5B67-469C-A79A-D3C969B5EBB9}" dt="2020-06-24T03:52:17.478" v="115" actId="1076"/>
          <ac:picMkLst>
            <pc:docMk/>
            <pc:sldMk cId="3501501418" sldId="357"/>
            <ac:picMk id="3" creationId="{30EA6194-10E6-47BF-90E3-D6F82E57ECA1}"/>
          </ac:picMkLst>
        </pc:picChg>
        <pc:picChg chg="add mod">
          <ac:chgData name="Shameema Oottikkal" userId="" providerId="" clId="Web-{591A7E04-5B67-469C-A79A-D3C969B5EBB9}" dt="2020-06-24T03:53:54.387" v="131" actId="1076"/>
          <ac:picMkLst>
            <pc:docMk/>
            <pc:sldMk cId="3501501418" sldId="357"/>
            <ac:picMk id="4" creationId="{6441C363-FCB9-4CC2-81A9-4302BCCD610C}"/>
          </ac:picMkLst>
        </pc:picChg>
        <pc:picChg chg="add mod modCrop">
          <ac:chgData name="Shameema Oottikkal" userId="" providerId="" clId="Web-{591A7E04-5B67-469C-A79A-D3C969B5EBB9}" dt="2020-06-24T03:53:57.387" v="132" actId="1076"/>
          <ac:picMkLst>
            <pc:docMk/>
            <pc:sldMk cId="3501501418" sldId="357"/>
            <ac:picMk id="5" creationId="{28552D5F-15F5-4AB0-9765-299B65EF8777}"/>
          </ac:picMkLst>
        </pc:picChg>
        <pc:picChg chg="del">
          <ac:chgData name="Shameema Oottikkal" userId="" providerId="" clId="Web-{591A7E04-5B67-469C-A79A-D3C969B5EBB9}" dt="2020-06-24T03:44:40.542" v="101"/>
          <ac:picMkLst>
            <pc:docMk/>
            <pc:sldMk cId="3501501418" sldId="357"/>
            <ac:picMk id="6" creationId="{00FC6288-B9D4-42E2-A792-0D45B3F14A90}"/>
          </ac:picMkLst>
        </pc:picChg>
        <pc:picChg chg="add mod modCrop">
          <ac:chgData name="Shameema Oottikkal" userId="" providerId="" clId="Web-{591A7E04-5B67-469C-A79A-D3C969B5EBB9}" dt="2020-06-24T03:54:03.059" v="134" actId="14100"/>
          <ac:picMkLst>
            <pc:docMk/>
            <pc:sldMk cId="3501501418" sldId="357"/>
            <ac:picMk id="7" creationId="{E1934049-55BE-4FF1-A78B-79DB1A599090}"/>
          </ac:picMkLst>
        </pc:picChg>
      </pc:sldChg>
      <pc:sldChg chg="addSp delSp modSp">
        <pc:chgData name="Shameema Oottikkal" userId="" providerId="" clId="Web-{591A7E04-5B67-469C-A79A-D3C969B5EBB9}" dt="2020-06-24T03:14:53.760" v="5" actId="1076"/>
        <pc:sldMkLst>
          <pc:docMk/>
          <pc:sldMk cId="669770402" sldId="363"/>
        </pc:sldMkLst>
        <pc:picChg chg="del">
          <ac:chgData name="Shameema Oottikkal" userId="" providerId="" clId="Web-{591A7E04-5B67-469C-A79A-D3C969B5EBB9}" dt="2020-06-24T03:12:51.914" v="0"/>
          <ac:picMkLst>
            <pc:docMk/>
            <pc:sldMk cId="669770402" sldId="363"/>
            <ac:picMk id="2" creationId="{259ACD9E-E9F1-4CCE-AD88-4D0429F9952A}"/>
          </ac:picMkLst>
        </pc:picChg>
        <pc:picChg chg="add mod">
          <ac:chgData name="Shameema Oottikkal" userId="" providerId="" clId="Web-{591A7E04-5B67-469C-A79A-D3C969B5EBB9}" dt="2020-06-24T03:14:53.760" v="5" actId="1076"/>
          <ac:picMkLst>
            <pc:docMk/>
            <pc:sldMk cId="669770402" sldId="363"/>
            <ac:picMk id="3" creationId="{7B034CCE-23FF-4A3A-8190-3EBBE3E851D3}"/>
          </ac:picMkLst>
        </pc:picChg>
      </pc:sldChg>
      <pc:sldChg chg="addSp delSp modSp">
        <pc:chgData name="Shameema Oottikkal" userId="" providerId="" clId="Web-{591A7E04-5B67-469C-A79A-D3C969B5EBB9}" dt="2020-06-24T03:17:31.263" v="36"/>
        <pc:sldMkLst>
          <pc:docMk/>
          <pc:sldMk cId="1792498483" sldId="364"/>
        </pc:sldMkLst>
        <pc:spChg chg="add mod">
          <ac:chgData name="Shameema Oottikkal" userId="" providerId="" clId="Web-{591A7E04-5B67-469C-A79A-D3C969B5EBB9}" dt="2020-06-24T03:17:31.263" v="36"/>
          <ac:spMkLst>
            <pc:docMk/>
            <pc:sldMk cId="1792498483" sldId="364"/>
            <ac:spMk id="3" creationId="{726EBF62-A274-4B84-A463-D0B53D71B6D8}"/>
          </ac:spMkLst>
        </pc:spChg>
        <pc:picChg chg="del">
          <ac:chgData name="Shameema Oottikkal" userId="" providerId="" clId="Web-{591A7E04-5B67-469C-A79A-D3C969B5EBB9}" dt="2020-06-24T03:15:16.292" v="6"/>
          <ac:picMkLst>
            <pc:docMk/>
            <pc:sldMk cId="1792498483" sldId="364"/>
            <ac:picMk id="2" creationId="{6FA5E462-FF5C-41CE-B5C8-E8B2DA085494}"/>
          </ac:picMkLst>
        </pc:picChg>
        <pc:picChg chg="add mod">
          <ac:chgData name="Shameema Oottikkal" userId="" providerId="" clId="Web-{591A7E04-5B67-469C-A79A-D3C969B5EBB9}" dt="2020-06-24T03:17:20.044" v="35" actId="1076"/>
          <ac:picMkLst>
            <pc:docMk/>
            <pc:sldMk cId="1792498483" sldId="364"/>
            <ac:picMk id="4" creationId="{DFDD5E14-0571-4DB7-975D-D9B11B401B60}"/>
          </ac:picMkLst>
        </pc:picChg>
      </pc:sldChg>
      <pc:sldChg chg="del">
        <pc:chgData name="Shameema Oottikkal" userId="" providerId="" clId="Web-{591A7E04-5B67-469C-A79A-D3C969B5EBB9}" dt="2020-06-24T03:26:55.398" v="54"/>
        <pc:sldMkLst>
          <pc:docMk/>
          <pc:sldMk cId="1053326401" sldId="366"/>
        </pc:sldMkLst>
      </pc:sldChg>
      <pc:sldChg chg="addSp delSp modSp">
        <pc:chgData name="Shameema Oottikkal" userId="" providerId="" clId="Web-{591A7E04-5B67-469C-A79A-D3C969B5EBB9}" dt="2020-06-24T03:33:30.540" v="72" actId="1076"/>
        <pc:sldMkLst>
          <pc:docMk/>
          <pc:sldMk cId="1299759041" sldId="368"/>
        </pc:sldMkLst>
        <pc:picChg chg="del">
          <ac:chgData name="Shameema Oottikkal" userId="" providerId="" clId="Web-{591A7E04-5B67-469C-A79A-D3C969B5EBB9}" dt="2020-06-24T03:28:52.931" v="59"/>
          <ac:picMkLst>
            <pc:docMk/>
            <pc:sldMk cId="1299759041" sldId="368"/>
            <ac:picMk id="2" creationId="{B614D8F6-68F1-4F7D-AA5A-74A0A374ED74}"/>
          </ac:picMkLst>
        </pc:picChg>
        <pc:picChg chg="add mod">
          <ac:chgData name="Shameema Oottikkal" userId="" providerId="" clId="Web-{591A7E04-5B67-469C-A79A-D3C969B5EBB9}" dt="2020-06-24T03:33:30.540" v="72" actId="1076"/>
          <ac:picMkLst>
            <pc:docMk/>
            <pc:sldMk cId="1299759041" sldId="368"/>
            <ac:picMk id="3" creationId="{42BC7C45-C97C-4415-A215-6B9BCFCB7893}"/>
          </ac:picMkLst>
        </pc:picChg>
      </pc:sldChg>
      <pc:sldChg chg="addSp delSp modSp">
        <pc:chgData name="Shameema Oottikkal" userId="" providerId="" clId="Web-{591A7E04-5B67-469C-A79A-D3C969B5EBB9}" dt="2020-06-24T03:34:58.370" v="78" actId="1076"/>
        <pc:sldMkLst>
          <pc:docMk/>
          <pc:sldMk cId="1740216005" sldId="369"/>
        </pc:sldMkLst>
        <pc:picChg chg="del">
          <ac:chgData name="Shameema Oottikkal" userId="" providerId="" clId="Web-{591A7E04-5B67-469C-A79A-D3C969B5EBB9}" dt="2020-06-24T03:28:55.775" v="60"/>
          <ac:picMkLst>
            <pc:docMk/>
            <pc:sldMk cId="1740216005" sldId="369"/>
            <ac:picMk id="2" creationId="{581CB6E7-566B-41C0-B2D6-EBD6E03933B6}"/>
          </ac:picMkLst>
        </pc:picChg>
        <pc:picChg chg="add mod modCrop">
          <ac:chgData name="Shameema Oottikkal" userId="" providerId="" clId="Web-{591A7E04-5B67-469C-A79A-D3C969B5EBB9}" dt="2020-06-24T03:34:58.370" v="78" actId="1076"/>
          <ac:picMkLst>
            <pc:docMk/>
            <pc:sldMk cId="1740216005" sldId="369"/>
            <ac:picMk id="3" creationId="{2CE0D2D8-5283-43F7-8D3E-ECC4D706E4FD}"/>
          </ac:picMkLst>
        </pc:picChg>
      </pc:sldChg>
      <pc:sldChg chg="addSp modSp">
        <pc:chgData name="Shameema Oottikkal" userId="" providerId="" clId="Web-{591A7E04-5B67-469C-A79A-D3C969B5EBB9}" dt="2020-06-24T03:59:24.285" v="146" actId="14100"/>
        <pc:sldMkLst>
          <pc:docMk/>
          <pc:sldMk cId="2121226298" sldId="372"/>
        </pc:sldMkLst>
        <pc:picChg chg="mod modCrop">
          <ac:chgData name="Shameema Oottikkal" userId="" providerId="" clId="Web-{591A7E04-5B67-469C-A79A-D3C969B5EBB9}" dt="2020-06-24T03:59:19.613" v="145" actId="1076"/>
          <ac:picMkLst>
            <pc:docMk/>
            <pc:sldMk cId="2121226298" sldId="372"/>
            <ac:picMk id="2" creationId="{C571A128-F188-4FF2-A6B6-64E3D67C0546}"/>
          </ac:picMkLst>
        </pc:picChg>
        <pc:picChg chg="add mod">
          <ac:chgData name="Shameema Oottikkal" userId="" providerId="" clId="Web-{591A7E04-5B67-469C-A79A-D3C969B5EBB9}" dt="2020-06-24T03:59:24.285" v="146" actId="14100"/>
          <ac:picMkLst>
            <pc:docMk/>
            <pc:sldMk cId="2121226298" sldId="372"/>
            <ac:picMk id="3" creationId="{32A65EAF-AC70-41D7-8EB3-36F309C8573A}"/>
          </ac:picMkLst>
        </pc:picChg>
      </pc:sldChg>
      <pc:sldChg chg="addSp delSp modSp">
        <pc:chgData name="Shameema Oottikkal" userId="" providerId="" clId="Web-{591A7E04-5B67-469C-A79A-D3C969B5EBB9}" dt="2020-06-24T04:03:15.276" v="153" actId="1076"/>
        <pc:sldMkLst>
          <pc:docMk/>
          <pc:sldMk cId="985246927" sldId="373"/>
        </pc:sldMkLst>
        <pc:picChg chg="add mod">
          <ac:chgData name="Shameema Oottikkal" userId="" providerId="" clId="Web-{591A7E04-5B67-469C-A79A-D3C969B5EBB9}" dt="2020-06-24T04:03:15.276" v="153" actId="1076"/>
          <ac:picMkLst>
            <pc:docMk/>
            <pc:sldMk cId="985246927" sldId="373"/>
            <ac:picMk id="2" creationId="{1397E5D0-616E-49F1-A9DE-E989572E36B3}"/>
          </ac:picMkLst>
        </pc:picChg>
        <pc:picChg chg="del">
          <ac:chgData name="Shameema Oottikkal" userId="" providerId="" clId="Web-{591A7E04-5B67-469C-A79A-D3C969B5EBB9}" dt="2020-06-24T04:02:52.120" v="147"/>
          <ac:picMkLst>
            <pc:docMk/>
            <pc:sldMk cId="985246927" sldId="373"/>
            <ac:picMk id="3" creationId="{6D84C4E4-18A1-4288-B8E7-F891AD584AFB}"/>
          </ac:picMkLst>
        </pc:picChg>
      </pc:sldChg>
      <pc:sldChg chg="delSp del">
        <pc:chgData name="Shameema Oottikkal" userId="" providerId="" clId="Web-{591A7E04-5B67-469C-A79A-D3C969B5EBB9}" dt="2020-06-24T04:13:35.256" v="182"/>
        <pc:sldMkLst>
          <pc:docMk/>
          <pc:sldMk cId="348093895" sldId="374"/>
        </pc:sldMkLst>
        <pc:picChg chg="del">
          <ac:chgData name="Shameema Oottikkal" userId="" providerId="" clId="Web-{591A7E04-5B67-469C-A79A-D3C969B5EBB9}" dt="2020-06-24T04:13:14.271" v="181"/>
          <ac:picMkLst>
            <pc:docMk/>
            <pc:sldMk cId="348093895" sldId="374"/>
            <ac:picMk id="4" creationId="{39C0E2D7-2A32-49D5-A36E-49A959585AB6}"/>
          </ac:picMkLst>
        </pc:picChg>
      </pc:sldChg>
      <pc:sldChg chg="del">
        <pc:chgData name="Shameema Oottikkal" userId="" providerId="" clId="Web-{591A7E04-5B67-469C-A79A-D3C969B5EBB9}" dt="2020-06-24T04:13:41.787" v="183"/>
        <pc:sldMkLst>
          <pc:docMk/>
          <pc:sldMk cId="4220746923" sldId="375"/>
        </pc:sldMkLst>
      </pc:sldChg>
      <pc:sldChg chg="modSp">
        <pc:chgData name="Shameema Oottikkal" userId="" providerId="" clId="Web-{591A7E04-5B67-469C-A79A-D3C969B5EBB9}" dt="2020-06-24T04:16:54.291" v="232" actId="20577"/>
        <pc:sldMkLst>
          <pc:docMk/>
          <pc:sldMk cId="2002739242" sldId="376"/>
        </pc:sldMkLst>
        <pc:spChg chg="mod">
          <ac:chgData name="Shameema Oottikkal" userId="" providerId="" clId="Web-{591A7E04-5B67-469C-A79A-D3C969B5EBB9}" dt="2020-06-24T04:16:54.291" v="232" actId="20577"/>
          <ac:spMkLst>
            <pc:docMk/>
            <pc:sldMk cId="2002739242" sldId="376"/>
            <ac:spMk id="3" creationId="{B213A77E-5C30-4F96-8E46-716A94C57986}"/>
          </ac:spMkLst>
        </pc:spChg>
        <pc:spChg chg="mod">
          <ac:chgData name="Shameema Oottikkal" userId="" providerId="" clId="Web-{591A7E04-5B67-469C-A79A-D3C969B5EBB9}" dt="2020-06-24T04:14:11.741" v="184"/>
          <ac:spMkLst>
            <pc:docMk/>
            <pc:sldMk cId="2002739242" sldId="376"/>
            <ac:spMk id="4" creationId="{BE7994C6-44BA-4880-8282-21FC74A8519D}"/>
          </ac:spMkLst>
        </pc:spChg>
      </pc:sldChg>
      <pc:sldChg chg="addSp modSp new">
        <pc:chgData name="Shameema Oottikkal" userId="" providerId="" clId="Web-{591A7E04-5B67-469C-A79A-D3C969B5EBB9}" dt="2020-06-24T03:22:08.065" v="45" actId="1076"/>
        <pc:sldMkLst>
          <pc:docMk/>
          <pc:sldMk cId="351208644" sldId="388"/>
        </pc:sldMkLst>
        <pc:picChg chg="add mod">
          <ac:chgData name="Shameema Oottikkal" userId="" providerId="" clId="Web-{591A7E04-5B67-469C-A79A-D3C969B5EBB9}" dt="2020-06-24T03:22:08.065" v="45" actId="1076"/>
          <ac:picMkLst>
            <pc:docMk/>
            <pc:sldMk cId="351208644" sldId="388"/>
            <ac:picMk id="2" creationId="{02BF9A7F-5BEB-4A39-942E-FD6D4E312C92}"/>
          </ac:picMkLst>
        </pc:picChg>
      </pc:sldChg>
      <pc:sldChg chg="addSp modSp new">
        <pc:chgData name="Shameema Oottikkal" userId="" providerId="" clId="Web-{591A7E04-5B67-469C-A79A-D3C969B5EBB9}" dt="2020-06-24T03:23:36.925" v="50" actId="14100"/>
        <pc:sldMkLst>
          <pc:docMk/>
          <pc:sldMk cId="2280783405" sldId="389"/>
        </pc:sldMkLst>
        <pc:picChg chg="add mod">
          <ac:chgData name="Shameema Oottikkal" userId="" providerId="" clId="Web-{591A7E04-5B67-469C-A79A-D3C969B5EBB9}" dt="2020-06-24T03:23:36.925" v="50" actId="14100"/>
          <ac:picMkLst>
            <pc:docMk/>
            <pc:sldMk cId="2280783405" sldId="389"/>
            <ac:picMk id="2" creationId="{BF5B0407-4901-4F34-95BE-088487B3F5DD}"/>
          </ac:picMkLst>
        </pc:picChg>
      </pc:sldChg>
      <pc:sldChg chg="addSp modSp new">
        <pc:chgData name="Shameema Oottikkal" userId="" providerId="" clId="Web-{591A7E04-5B67-469C-A79A-D3C969B5EBB9}" dt="2020-06-24T03:25:45.365" v="53" actId="14100"/>
        <pc:sldMkLst>
          <pc:docMk/>
          <pc:sldMk cId="598939844" sldId="390"/>
        </pc:sldMkLst>
        <pc:picChg chg="add mod">
          <ac:chgData name="Shameema Oottikkal" userId="" providerId="" clId="Web-{591A7E04-5B67-469C-A79A-D3C969B5EBB9}" dt="2020-06-24T03:25:45.365" v="53" actId="14100"/>
          <ac:picMkLst>
            <pc:docMk/>
            <pc:sldMk cId="598939844" sldId="390"/>
            <ac:picMk id="2" creationId="{80947EFF-9C8F-402C-A7F2-4DA6F40837FD}"/>
          </ac:picMkLst>
        </pc:picChg>
      </pc:sldChg>
      <pc:sldChg chg="addSp modSp new">
        <pc:chgData name="Shameema Oottikkal" userId="" providerId="" clId="Web-{591A7E04-5B67-469C-A79A-D3C969B5EBB9}" dt="2020-06-24T03:27:21.476" v="58" actId="14100"/>
        <pc:sldMkLst>
          <pc:docMk/>
          <pc:sldMk cId="2156585081" sldId="391"/>
        </pc:sldMkLst>
        <pc:picChg chg="add mod">
          <ac:chgData name="Shameema Oottikkal" userId="" providerId="" clId="Web-{591A7E04-5B67-469C-A79A-D3C969B5EBB9}" dt="2020-06-24T03:27:21.476" v="58" actId="14100"/>
          <ac:picMkLst>
            <pc:docMk/>
            <pc:sldMk cId="2156585081" sldId="391"/>
            <ac:picMk id="2" creationId="{4BEB1E2E-F54F-4051-BAEF-944BFB99CE05}"/>
          </ac:picMkLst>
        </pc:picChg>
      </pc:sldChg>
      <pc:sldChg chg="addSp modSp new">
        <pc:chgData name="Shameema Oottikkal" userId="" providerId="" clId="Web-{591A7E04-5B67-469C-A79A-D3C969B5EBB9}" dt="2020-06-24T03:39:00.656" v="87" actId="1076"/>
        <pc:sldMkLst>
          <pc:docMk/>
          <pc:sldMk cId="1884449870" sldId="392"/>
        </pc:sldMkLst>
        <pc:picChg chg="add mod">
          <ac:chgData name="Shameema Oottikkal" userId="" providerId="" clId="Web-{591A7E04-5B67-469C-A79A-D3C969B5EBB9}" dt="2020-06-24T03:39:00.656" v="87" actId="1076"/>
          <ac:picMkLst>
            <pc:docMk/>
            <pc:sldMk cId="1884449870" sldId="392"/>
            <ac:picMk id="2" creationId="{E255ACA9-7793-416A-BF50-A408FAE5CD09}"/>
          </ac:picMkLst>
        </pc:picChg>
      </pc:sldChg>
      <pc:sldChg chg="addSp modSp new">
        <pc:chgData name="Shameema Oottikkal" userId="" providerId="" clId="Web-{591A7E04-5B67-469C-A79A-D3C969B5EBB9}" dt="2020-06-24T03:41:25.898" v="99" actId="1076"/>
        <pc:sldMkLst>
          <pc:docMk/>
          <pc:sldMk cId="4134336788" sldId="393"/>
        </pc:sldMkLst>
        <pc:picChg chg="add mod">
          <ac:chgData name="Shameema Oottikkal" userId="" providerId="" clId="Web-{591A7E04-5B67-469C-A79A-D3C969B5EBB9}" dt="2020-06-24T03:41:22.616" v="98" actId="1076"/>
          <ac:picMkLst>
            <pc:docMk/>
            <pc:sldMk cId="4134336788" sldId="393"/>
            <ac:picMk id="2" creationId="{85DAF913-0B9E-46AB-ADA2-1E48FDE0D25E}"/>
          </ac:picMkLst>
        </pc:picChg>
        <pc:picChg chg="add mod">
          <ac:chgData name="Shameema Oottikkal" userId="" providerId="" clId="Web-{591A7E04-5B67-469C-A79A-D3C969B5EBB9}" dt="2020-06-24T03:41:25.898" v="99" actId="1076"/>
          <ac:picMkLst>
            <pc:docMk/>
            <pc:sldMk cId="4134336788" sldId="393"/>
            <ac:picMk id="3" creationId="{CFC372F8-E84C-4C6E-B068-17B523F8DCB0}"/>
          </ac:picMkLst>
        </pc:picChg>
      </pc:sldChg>
      <pc:sldChg chg="addSp modSp new">
        <pc:chgData name="Shameema Oottikkal" userId="" providerId="" clId="Web-{591A7E04-5B67-469C-A79A-D3C969B5EBB9}" dt="2020-06-24T04:10:58.128" v="175" actId="1076"/>
        <pc:sldMkLst>
          <pc:docMk/>
          <pc:sldMk cId="530768752" sldId="394"/>
        </pc:sldMkLst>
        <pc:picChg chg="add mod modCrop">
          <ac:chgData name="Shameema Oottikkal" userId="" providerId="" clId="Web-{591A7E04-5B67-469C-A79A-D3C969B5EBB9}" dt="2020-06-24T04:10:17.284" v="166" actId="1076"/>
          <ac:picMkLst>
            <pc:docMk/>
            <pc:sldMk cId="530768752" sldId="394"/>
            <ac:picMk id="2" creationId="{F4565281-0751-431C-B34E-BCCC106267D7}"/>
          </ac:picMkLst>
        </pc:picChg>
        <pc:picChg chg="add mod modCrop">
          <ac:chgData name="Shameema Oottikkal" userId="" providerId="" clId="Web-{591A7E04-5B67-469C-A79A-D3C969B5EBB9}" dt="2020-06-24T04:10:58.128" v="175" actId="1076"/>
          <ac:picMkLst>
            <pc:docMk/>
            <pc:sldMk cId="530768752" sldId="394"/>
            <ac:picMk id="4" creationId="{3829FD85-D158-4BDA-A40A-5F2264649BF9}"/>
          </ac:picMkLst>
        </pc:picChg>
      </pc:sldChg>
      <pc:sldChg chg="addSp modSp new">
        <pc:chgData name="Shameema Oottikkal" userId="" providerId="" clId="Web-{591A7E04-5B67-469C-A79A-D3C969B5EBB9}" dt="2020-06-24T04:12:19.770" v="180" actId="1076"/>
        <pc:sldMkLst>
          <pc:docMk/>
          <pc:sldMk cId="2121207085" sldId="395"/>
        </pc:sldMkLst>
        <pc:picChg chg="add mod">
          <ac:chgData name="Shameema Oottikkal" userId="" providerId="" clId="Web-{591A7E04-5B67-469C-A79A-D3C969B5EBB9}" dt="2020-06-24T04:12:19.770" v="180" actId="1076"/>
          <ac:picMkLst>
            <pc:docMk/>
            <pc:sldMk cId="2121207085" sldId="395"/>
            <ac:picMk id="2" creationId="{636524BA-BE55-4E7E-B9AE-B705FC5D2D66}"/>
          </ac:picMkLst>
        </pc:picChg>
      </pc:sldChg>
    </pc:docChg>
  </pc:docChgLst>
  <pc:docChgLst>
    <pc:chgData clId="Web-{A2BD7B3C-3EE3-406E-B643-B67DCA8A0650}"/>
    <pc:docChg chg="delSld modSld modSection">
      <pc:chgData name="" userId="" providerId="" clId="Web-{A2BD7B3C-3EE3-406E-B643-B67DCA8A0650}" dt="2020-01-06T21:09:08.459" v="50" actId="1076"/>
      <pc:docMkLst>
        <pc:docMk/>
      </pc:docMkLst>
      <pc:sldChg chg="addSp delSp modSp">
        <pc:chgData name="" userId="" providerId="" clId="Web-{A2BD7B3C-3EE3-406E-B643-B67DCA8A0650}" dt="2020-01-06T21:08:51.130" v="47"/>
        <pc:sldMkLst>
          <pc:docMk/>
          <pc:sldMk cId="3501501418" sldId="357"/>
        </pc:sldMkLst>
        <pc:spChg chg="add del mod">
          <ac:chgData name="" userId="" providerId="" clId="Web-{A2BD7B3C-3EE3-406E-B643-B67DCA8A0650}" dt="2020-01-06T21:07:21.192" v="32"/>
          <ac:spMkLst>
            <pc:docMk/>
            <pc:sldMk cId="3501501418" sldId="357"/>
            <ac:spMk id="5" creationId="{6E83FB36-3A7D-489E-96CB-B3D1845F5496}"/>
          </ac:spMkLst>
        </pc:spChg>
        <pc:picChg chg="mod">
          <ac:chgData name="" userId="" providerId="" clId="Web-{A2BD7B3C-3EE3-406E-B643-B67DCA8A0650}" dt="2020-01-06T21:04:51.848" v="16" actId="1076"/>
          <ac:picMkLst>
            <pc:docMk/>
            <pc:sldMk cId="3501501418" sldId="357"/>
            <ac:picMk id="2" creationId="{79579E23-0150-44A5-95C6-B4898BC8FF71}"/>
          </ac:picMkLst>
        </pc:picChg>
        <pc:picChg chg="add del mod">
          <ac:chgData name="" userId="" providerId="" clId="Web-{A2BD7B3C-3EE3-406E-B643-B67DCA8A0650}" dt="2020-01-06T21:08:51.130" v="47"/>
          <ac:picMkLst>
            <pc:docMk/>
            <pc:sldMk cId="3501501418" sldId="357"/>
            <ac:picMk id="3" creationId="{7FC7FFFA-5BC4-460A-8258-17719D730EFF}"/>
          </ac:picMkLst>
        </pc:picChg>
        <pc:picChg chg="add mod modCrop">
          <ac:chgData name="" userId="" providerId="" clId="Web-{A2BD7B3C-3EE3-406E-B643-B67DCA8A0650}" dt="2020-01-06T21:08:49.818" v="46" actId="14100"/>
          <ac:picMkLst>
            <pc:docMk/>
            <pc:sldMk cId="3501501418" sldId="357"/>
            <ac:picMk id="6" creationId="{00FC6288-B9D4-42E2-A792-0D45B3F14A90}"/>
          </ac:picMkLst>
        </pc:picChg>
      </pc:sldChg>
      <pc:sldChg chg="addSp delSp modSp">
        <pc:chgData name="" userId="" providerId="" clId="Web-{A2BD7B3C-3EE3-406E-B643-B67DCA8A0650}" dt="2020-01-06T21:04:40.238" v="15" actId="14100"/>
        <pc:sldMkLst>
          <pc:docMk/>
          <pc:sldMk cId="3568768934" sldId="370"/>
        </pc:sldMkLst>
        <pc:picChg chg="del mod">
          <ac:chgData name="" userId="" providerId="" clId="Web-{A2BD7B3C-3EE3-406E-B643-B67DCA8A0650}" dt="2020-01-06T21:04:04.941" v="8"/>
          <ac:picMkLst>
            <pc:docMk/>
            <pc:sldMk cId="3568768934" sldId="370"/>
            <ac:picMk id="2" creationId="{D2B40678-F581-476D-A07C-44F2A1DA1D4C}"/>
          </ac:picMkLst>
        </pc:picChg>
        <pc:picChg chg="add mod">
          <ac:chgData name="" userId="" providerId="" clId="Web-{A2BD7B3C-3EE3-406E-B643-B67DCA8A0650}" dt="2020-01-06T21:04:40.238" v="15" actId="14100"/>
          <ac:picMkLst>
            <pc:docMk/>
            <pc:sldMk cId="3568768934" sldId="370"/>
            <ac:picMk id="3" creationId="{545A1FFA-5633-489D-B7CD-701F32E09E42}"/>
          </ac:picMkLst>
        </pc:picChg>
      </pc:sldChg>
      <pc:sldChg chg="delSp del">
        <pc:chgData name="" userId="" providerId="" clId="Web-{A2BD7B3C-3EE3-406E-B643-B67DCA8A0650}" dt="2020-01-06T21:08:59.240" v="48"/>
        <pc:sldMkLst>
          <pc:docMk/>
          <pc:sldMk cId="1496453514" sldId="371"/>
        </pc:sldMkLst>
        <pc:picChg chg="del">
          <ac:chgData name="" userId="" providerId="" clId="Web-{A2BD7B3C-3EE3-406E-B643-B67DCA8A0650}" dt="2020-01-06T21:05:01.598" v="17"/>
          <ac:picMkLst>
            <pc:docMk/>
            <pc:sldMk cId="1496453514" sldId="371"/>
            <ac:picMk id="2" creationId="{5199DCAB-424B-4643-916C-8E77CD3FFA7A}"/>
          </ac:picMkLst>
        </pc:picChg>
      </pc:sldChg>
      <pc:sldChg chg="modSp">
        <pc:chgData name="" userId="" providerId="" clId="Web-{A2BD7B3C-3EE3-406E-B643-B67DCA8A0650}" dt="2020-01-06T21:09:08.459" v="50" actId="1076"/>
        <pc:sldMkLst>
          <pc:docMk/>
          <pc:sldMk cId="2121226298" sldId="372"/>
        </pc:sldMkLst>
        <pc:picChg chg="mod">
          <ac:chgData name="" userId="" providerId="" clId="Web-{A2BD7B3C-3EE3-406E-B643-B67DCA8A0650}" dt="2020-01-06T21:09:08.459" v="50" actId="1076"/>
          <ac:picMkLst>
            <pc:docMk/>
            <pc:sldMk cId="2121226298" sldId="372"/>
            <ac:picMk id="2" creationId="{C571A128-F188-4FF2-A6B6-64E3D67C0546}"/>
          </ac:picMkLst>
        </pc:picChg>
      </pc:sldChg>
    </pc:docChg>
  </pc:docChgLst>
  <pc:docChgLst>
    <pc:chgData clId="Web-{686EEDC8-5205-4DAB-A546-FA50D1289D1C}"/>
    <pc:docChg chg="delSld modSection">
      <pc:chgData name="" userId="" providerId="" clId="Web-{686EEDC8-5205-4DAB-A546-FA50D1289D1C}" dt="2020-01-09T15:28:26.468" v="1"/>
      <pc:docMkLst>
        <pc:docMk/>
      </pc:docMkLst>
      <pc:sldChg chg="del">
        <pc:chgData name="" userId="" providerId="" clId="Web-{686EEDC8-5205-4DAB-A546-FA50D1289D1C}" dt="2020-01-09T15:28:26.468" v="1"/>
        <pc:sldMkLst>
          <pc:docMk/>
          <pc:sldMk cId="1187007457" sldId="323"/>
        </pc:sldMkLst>
      </pc:sldChg>
      <pc:sldChg chg="del">
        <pc:chgData name="" userId="" providerId="" clId="Web-{686EEDC8-5205-4DAB-A546-FA50D1289D1C}" dt="2020-01-09T15:28:23.015" v="0"/>
        <pc:sldMkLst>
          <pc:docMk/>
          <pc:sldMk cId="729086877" sldId="336"/>
        </pc:sldMkLst>
      </pc:sldChg>
    </pc:docChg>
  </pc:docChgLst>
  <pc:docChgLst>
    <pc:chgData clId="Web-{97BBFBB5-76A6-47BE-9A7C-D78E7DB7E8E7}"/>
    <pc:docChg chg="delSld modSection">
      <pc:chgData name="" userId="" providerId="" clId="Web-{97BBFBB5-76A6-47BE-9A7C-D78E7DB7E8E7}" dt="2019-12-04T18:50:22.750" v="24"/>
      <pc:docMkLst>
        <pc:docMk/>
      </pc:docMkLst>
      <pc:sldChg chg="del">
        <pc:chgData name="" userId="" providerId="" clId="Web-{97BBFBB5-76A6-47BE-9A7C-D78E7DB7E8E7}" dt="2019-12-04T18:48:45.640" v="1"/>
        <pc:sldMkLst>
          <pc:docMk/>
          <pc:sldMk cId="0" sldId="260"/>
        </pc:sldMkLst>
      </pc:sldChg>
      <pc:sldChg chg="del">
        <pc:chgData name="" userId="" providerId="" clId="Web-{97BBFBB5-76A6-47BE-9A7C-D78E7DB7E8E7}" dt="2019-12-04T18:48:03.984" v="0"/>
        <pc:sldMkLst>
          <pc:docMk/>
          <pc:sldMk cId="0" sldId="261"/>
        </pc:sldMkLst>
      </pc:sldChg>
      <pc:sldChg chg="del">
        <pc:chgData name="" userId="" providerId="" clId="Web-{97BBFBB5-76A6-47BE-9A7C-D78E7DB7E8E7}" dt="2019-12-04T18:49:33.859" v="12"/>
        <pc:sldMkLst>
          <pc:docMk/>
          <pc:sldMk cId="0" sldId="264"/>
        </pc:sldMkLst>
      </pc:sldChg>
      <pc:sldChg chg="del">
        <pc:chgData name="" userId="" providerId="" clId="Web-{97BBFBB5-76A6-47BE-9A7C-D78E7DB7E8E7}" dt="2019-12-04T18:49:34.765" v="13"/>
        <pc:sldMkLst>
          <pc:docMk/>
          <pc:sldMk cId="0" sldId="265"/>
        </pc:sldMkLst>
      </pc:sldChg>
      <pc:sldChg chg="del">
        <pc:chgData name="" userId="" providerId="" clId="Web-{97BBFBB5-76A6-47BE-9A7C-D78E7DB7E8E7}" dt="2019-12-04T18:49:45.250" v="15"/>
        <pc:sldMkLst>
          <pc:docMk/>
          <pc:sldMk cId="4267947482" sldId="269"/>
        </pc:sldMkLst>
      </pc:sldChg>
      <pc:sldChg chg="del">
        <pc:chgData name="" userId="" providerId="" clId="Web-{97BBFBB5-76A6-47BE-9A7C-D78E7DB7E8E7}" dt="2019-12-04T18:49:47.203" v="16"/>
        <pc:sldMkLst>
          <pc:docMk/>
          <pc:sldMk cId="785586932" sldId="270"/>
        </pc:sldMkLst>
      </pc:sldChg>
      <pc:sldChg chg="del">
        <pc:chgData name="" userId="" providerId="" clId="Web-{97BBFBB5-76A6-47BE-9A7C-D78E7DB7E8E7}" dt="2019-12-04T18:49:48.203" v="17"/>
        <pc:sldMkLst>
          <pc:docMk/>
          <pc:sldMk cId="3455593668" sldId="271"/>
        </pc:sldMkLst>
      </pc:sldChg>
      <pc:sldChg chg="del">
        <pc:chgData name="" userId="" providerId="" clId="Web-{97BBFBB5-76A6-47BE-9A7C-D78E7DB7E8E7}" dt="2019-12-04T18:49:31.828" v="11"/>
        <pc:sldMkLst>
          <pc:docMk/>
          <pc:sldMk cId="3663486088" sldId="279"/>
        </pc:sldMkLst>
      </pc:sldChg>
      <pc:sldChg chg="del">
        <pc:chgData name="" userId="" providerId="" clId="Web-{97BBFBB5-76A6-47BE-9A7C-D78E7DB7E8E7}" dt="2019-12-04T18:49:49.406" v="18"/>
        <pc:sldMkLst>
          <pc:docMk/>
          <pc:sldMk cId="122626507" sldId="281"/>
        </pc:sldMkLst>
      </pc:sldChg>
      <pc:sldChg chg="del">
        <pc:chgData name="" userId="" providerId="" clId="Web-{97BBFBB5-76A6-47BE-9A7C-D78E7DB7E8E7}" dt="2019-12-04T18:49:50.625" v="19"/>
        <pc:sldMkLst>
          <pc:docMk/>
          <pc:sldMk cId="1855195468" sldId="282"/>
        </pc:sldMkLst>
      </pc:sldChg>
      <pc:sldChg chg="del">
        <pc:chgData name="" userId="" providerId="" clId="Web-{97BBFBB5-76A6-47BE-9A7C-D78E7DB7E8E7}" dt="2019-12-04T18:49:54.797" v="22"/>
        <pc:sldMkLst>
          <pc:docMk/>
          <pc:sldMk cId="2540174885" sldId="297"/>
        </pc:sldMkLst>
      </pc:sldChg>
      <pc:sldChg chg="del">
        <pc:chgData name="" userId="" providerId="" clId="Web-{97BBFBB5-76A6-47BE-9A7C-D78E7DB7E8E7}" dt="2019-12-04T18:49:56.283" v="23"/>
        <pc:sldMkLst>
          <pc:docMk/>
          <pc:sldMk cId="57163469" sldId="298"/>
        </pc:sldMkLst>
      </pc:sldChg>
      <pc:sldChg chg="del">
        <pc:chgData name="" userId="" providerId="" clId="Web-{97BBFBB5-76A6-47BE-9A7C-D78E7DB7E8E7}" dt="2019-12-04T18:48:47.203" v="2"/>
        <pc:sldMkLst>
          <pc:docMk/>
          <pc:sldMk cId="2609851195" sldId="303"/>
        </pc:sldMkLst>
      </pc:sldChg>
      <pc:sldChg chg="del">
        <pc:chgData name="" userId="" providerId="" clId="Web-{97BBFBB5-76A6-47BE-9A7C-D78E7DB7E8E7}" dt="2019-12-04T18:49:51.750" v="20"/>
        <pc:sldMkLst>
          <pc:docMk/>
          <pc:sldMk cId="893363562" sldId="304"/>
        </pc:sldMkLst>
      </pc:sldChg>
      <pc:sldChg chg="del">
        <pc:chgData name="" userId="" providerId="" clId="Web-{97BBFBB5-76A6-47BE-9A7C-D78E7DB7E8E7}" dt="2019-12-04T18:48:51.093" v="3"/>
        <pc:sldMkLst>
          <pc:docMk/>
          <pc:sldMk cId="2883964054" sldId="316"/>
        </pc:sldMkLst>
      </pc:sldChg>
      <pc:sldChg chg="del">
        <pc:chgData name="" userId="" providerId="" clId="Web-{97BBFBB5-76A6-47BE-9A7C-D78E7DB7E8E7}" dt="2019-12-04T18:48:52" v="4"/>
        <pc:sldMkLst>
          <pc:docMk/>
          <pc:sldMk cId="825863661" sldId="317"/>
        </pc:sldMkLst>
      </pc:sldChg>
      <pc:sldChg chg="del">
        <pc:chgData name="" userId="" providerId="" clId="Web-{97BBFBB5-76A6-47BE-9A7C-D78E7DB7E8E7}" dt="2019-12-04T18:48:54.562" v="5"/>
        <pc:sldMkLst>
          <pc:docMk/>
          <pc:sldMk cId="2243833749" sldId="318"/>
        </pc:sldMkLst>
      </pc:sldChg>
      <pc:sldChg chg="del">
        <pc:chgData name="" userId="" providerId="" clId="Web-{97BBFBB5-76A6-47BE-9A7C-D78E7DB7E8E7}" dt="2019-12-04T18:49:29.765" v="10"/>
        <pc:sldMkLst>
          <pc:docMk/>
          <pc:sldMk cId="3505536323" sldId="322"/>
        </pc:sldMkLst>
      </pc:sldChg>
      <pc:sldChg chg="del">
        <pc:chgData name="" userId="" providerId="" clId="Web-{97BBFBB5-76A6-47BE-9A7C-D78E7DB7E8E7}" dt="2019-12-04T18:49:24.328" v="7"/>
        <pc:sldMkLst>
          <pc:docMk/>
          <pc:sldMk cId="1916273597" sldId="338"/>
        </pc:sldMkLst>
      </pc:sldChg>
      <pc:sldChg chg="del">
        <pc:chgData name="" userId="" providerId="" clId="Web-{97BBFBB5-76A6-47BE-9A7C-D78E7DB7E8E7}" dt="2019-12-04T18:49:23.265" v="6"/>
        <pc:sldMkLst>
          <pc:docMk/>
          <pc:sldMk cId="726324129" sldId="339"/>
        </pc:sldMkLst>
      </pc:sldChg>
      <pc:sldChg chg="del">
        <pc:chgData name="" userId="" providerId="" clId="Web-{97BBFBB5-76A6-47BE-9A7C-D78E7DB7E8E7}" dt="2019-12-04T18:49:25.782" v="8"/>
        <pc:sldMkLst>
          <pc:docMk/>
          <pc:sldMk cId="3882717430" sldId="340"/>
        </pc:sldMkLst>
      </pc:sldChg>
      <pc:sldChg chg="del">
        <pc:chgData name="" userId="" providerId="" clId="Web-{97BBFBB5-76A6-47BE-9A7C-D78E7DB7E8E7}" dt="2019-12-04T18:50:22.750" v="24"/>
        <pc:sldMkLst>
          <pc:docMk/>
          <pc:sldMk cId="3862247830" sldId="344"/>
        </pc:sldMkLst>
      </pc:sldChg>
      <pc:sldChg chg="del">
        <pc:chgData name="" userId="" providerId="" clId="Web-{97BBFBB5-76A6-47BE-9A7C-D78E7DB7E8E7}" dt="2019-12-04T18:49:28.172" v="9"/>
        <pc:sldMkLst>
          <pc:docMk/>
          <pc:sldMk cId="2526756526" sldId="346"/>
        </pc:sldMkLst>
      </pc:sldChg>
      <pc:sldChg chg="del">
        <pc:chgData name="" userId="" providerId="" clId="Web-{97BBFBB5-76A6-47BE-9A7C-D78E7DB7E8E7}" dt="2019-12-04T18:49:35.578" v="14"/>
        <pc:sldMkLst>
          <pc:docMk/>
          <pc:sldMk cId="2526756526" sldId="348"/>
        </pc:sldMkLst>
      </pc:sldChg>
      <pc:sldChg chg="del">
        <pc:chgData name="" userId="" providerId="" clId="Web-{97BBFBB5-76A6-47BE-9A7C-D78E7DB7E8E7}" dt="2019-12-04T18:49:53.719" v="21"/>
        <pc:sldMkLst>
          <pc:docMk/>
          <pc:sldMk cId="2526756526" sldId="349"/>
        </pc:sldMkLst>
      </pc:sldChg>
    </pc:docChg>
  </pc:docChgLst>
  <pc:docChgLst>
    <pc:chgData clId="Web-{EA4A0531-7BD6-489E-86F6-E389F420C7D2}"/>
    <pc:docChg chg="modSld">
      <pc:chgData name="" userId="" providerId="" clId="Web-{EA4A0531-7BD6-489E-86F6-E389F420C7D2}" dt="2020-01-08T21:08:13.938" v="64" actId="20577"/>
      <pc:docMkLst>
        <pc:docMk/>
      </pc:docMkLst>
      <pc:sldChg chg="addSp modSp">
        <pc:chgData name="" userId="" providerId="" clId="Web-{EA4A0531-7BD6-489E-86F6-E389F420C7D2}" dt="2020-01-08T20:50:34.448" v="55" actId="1076"/>
        <pc:sldMkLst>
          <pc:docMk/>
          <pc:sldMk cId="2002739242" sldId="376"/>
        </pc:sldMkLst>
        <pc:spChg chg="add mod">
          <ac:chgData name="" userId="" providerId="" clId="Web-{EA4A0531-7BD6-489E-86F6-E389F420C7D2}" dt="2020-01-08T20:49:38.385" v="29" actId="1076"/>
          <ac:spMkLst>
            <pc:docMk/>
            <pc:sldMk cId="2002739242" sldId="376"/>
            <ac:spMk id="3" creationId="{B213A77E-5C30-4F96-8E46-716A94C57986}"/>
          </ac:spMkLst>
        </pc:spChg>
        <pc:spChg chg="add mod">
          <ac:chgData name="" userId="" providerId="" clId="Web-{EA4A0531-7BD6-489E-86F6-E389F420C7D2}" dt="2020-01-08T20:50:34.448" v="55" actId="1076"/>
          <ac:spMkLst>
            <pc:docMk/>
            <pc:sldMk cId="2002739242" sldId="376"/>
            <ac:spMk id="4" creationId="{BE7994C6-44BA-4880-8282-21FC74A8519D}"/>
          </ac:spMkLst>
        </pc:spChg>
        <pc:picChg chg="mod">
          <ac:chgData name="" userId="" providerId="" clId="Web-{EA4A0531-7BD6-489E-86F6-E389F420C7D2}" dt="2020-01-08T20:48:25.307" v="12" actId="1076"/>
          <ac:picMkLst>
            <pc:docMk/>
            <pc:sldMk cId="2002739242" sldId="376"/>
            <ac:picMk id="2" creationId="{D2B7099A-A3E5-4A6B-B06A-1EFBB8B68B95}"/>
          </ac:picMkLst>
        </pc:picChg>
      </pc:sldChg>
      <pc:sldChg chg="modSp">
        <pc:chgData name="" userId="" providerId="" clId="Web-{EA4A0531-7BD6-489E-86F6-E389F420C7D2}" dt="2020-01-08T21:08:13.266" v="62" actId="20577"/>
        <pc:sldMkLst>
          <pc:docMk/>
          <pc:sldMk cId="1679412444" sldId="377"/>
        </pc:sldMkLst>
        <pc:spChg chg="mod">
          <ac:chgData name="" userId="" providerId="" clId="Web-{EA4A0531-7BD6-489E-86F6-E389F420C7D2}" dt="2020-01-08T21:08:13.266" v="62" actId="20577"/>
          <ac:spMkLst>
            <pc:docMk/>
            <pc:sldMk cId="1679412444" sldId="377"/>
            <ac:spMk id="3" creationId="{FD4EDAB4-B058-42F1-9468-B9D4E7367465}"/>
          </ac:spMkLst>
        </pc:spChg>
      </pc:sldChg>
    </pc:docChg>
  </pc:docChgLst>
  <pc:docChgLst>
    <pc:chgData clId="Web-{492CE382-126F-4577-BC1F-07D87D35398A}"/>
    <pc:docChg chg="addSld modSld modSection">
      <pc:chgData name="" userId="" providerId="" clId="Web-{492CE382-126F-4577-BC1F-07D87D35398A}" dt="2020-01-03T21:01:59.243" v="36"/>
      <pc:docMkLst>
        <pc:docMk/>
      </pc:docMkLst>
      <pc:sldChg chg="modSp">
        <pc:chgData name="" userId="" providerId="" clId="Web-{492CE382-126F-4577-BC1F-07D87D35398A}" dt="2020-01-03T20:59:15.577" v="12" actId="20577"/>
        <pc:sldMkLst>
          <pc:docMk/>
          <pc:sldMk cId="1659024357" sldId="355"/>
        </pc:sldMkLst>
        <pc:spChg chg="mod">
          <ac:chgData name="" userId="" providerId="" clId="Web-{492CE382-126F-4577-BC1F-07D87D35398A}" dt="2020-01-03T20:55:43.438" v="1" actId="1076"/>
          <ac:spMkLst>
            <pc:docMk/>
            <pc:sldMk cId="1659024357" sldId="355"/>
            <ac:spMk id="2" creationId="{EE9641A0-8A21-4B9F-B586-E1B97B50590A}"/>
          </ac:spMkLst>
        </pc:spChg>
        <pc:spChg chg="mod">
          <ac:chgData name="" userId="" providerId="" clId="Web-{492CE382-126F-4577-BC1F-07D87D35398A}" dt="2020-01-03T20:59:15.577" v="12" actId="20577"/>
          <ac:spMkLst>
            <pc:docMk/>
            <pc:sldMk cId="1659024357" sldId="355"/>
            <ac:spMk id="3" creationId="{163B74B2-A870-4094-89D4-12C9246F6786}"/>
          </ac:spMkLst>
        </pc:spChg>
      </pc:sldChg>
      <pc:sldChg chg="addSp modSp new">
        <pc:chgData name="" userId="" providerId="" clId="Web-{492CE382-126F-4577-BC1F-07D87D35398A}" dt="2020-01-03T21:00:02.017" v="22" actId="1076"/>
        <pc:sldMkLst>
          <pc:docMk/>
          <pc:sldMk cId="669770402" sldId="363"/>
        </pc:sldMkLst>
        <pc:picChg chg="add mod">
          <ac:chgData name="" userId="" providerId="" clId="Web-{492CE382-126F-4577-BC1F-07D87D35398A}" dt="2020-01-03T21:00:02.017" v="22" actId="1076"/>
          <ac:picMkLst>
            <pc:docMk/>
            <pc:sldMk cId="669770402" sldId="363"/>
            <ac:picMk id="2" creationId="{259ACD9E-E9F1-4CCE-AD88-4D0429F9952A}"/>
          </ac:picMkLst>
        </pc:picChg>
      </pc:sldChg>
      <pc:sldChg chg="addSp modSp new">
        <pc:chgData name="" userId="" providerId="" clId="Web-{492CE382-126F-4577-BC1F-07D87D35398A}" dt="2020-01-03T21:00:25.175" v="27" actId="14100"/>
        <pc:sldMkLst>
          <pc:docMk/>
          <pc:sldMk cId="1792498483" sldId="364"/>
        </pc:sldMkLst>
        <pc:picChg chg="add mod">
          <ac:chgData name="" userId="" providerId="" clId="Web-{492CE382-126F-4577-BC1F-07D87D35398A}" dt="2020-01-03T21:00:25.175" v="27" actId="14100"/>
          <ac:picMkLst>
            <pc:docMk/>
            <pc:sldMk cId="1792498483" sldId="364"/>
            <ac:picMk id="2" creationId="{6FA5E462-FF5C-41CE-B5C8-E8B2DA085494}"/>
          </ac:picMkLst>
        </pc:picChg>
      </pc:sldChg>
      <pc:sldChg chg="addSp modSp new">
        <pc:chgData name="" userId="" providerId="" clId="Web-{492CE382-126F-4577-BC1F-07D87D35398A}" dt="2020-01-03T21:00:55.020" v="31" actId="1076"/>
        <pc:sldMkLst>
          <pc:docMk/>
          <pc:sldMk cId="2288356005" sldId="365"/>
        </pc:sldMkLst>
        <pc:picChg chg="add mod">
          <ac:chgData name="" userId="" providerId="" clId="Web-{492CE382-126F-4577-BC1F-07D87D35398A}" dt="2020-01-03T21:00:55.020" v="31" actId="1076"/>
          <ac:picMkLst>
            <pc:docMk/>
            <pc:sldMk cId="2288356005" sldId="365"/>
            <ac:picMk id="2" creationId="{405DF1AC-938D-4EAD-8B75-DBEE42A22767}"/>
          </ac:picMkLst>
        </pc:picChg>
      </pc:sldChg>
      <pc:sldChg chg="addSp modSp new">
        <pc:chgData name="" userId="" providerId="" clId="Web-{492CE382-126F-4577-BC1F-07D87D35398A}" dt="2020-01-03T21:01:20.756" v="32"/>
        <pc:sldMkLst>
          <pc:docMk/>
          <pc:sldMk cId="1053326401" sldId="366"/>
        </pc:sldMkLst>
        <pc:picChg chg="add mod">
          <ac:chgData name="" userId="" providerId="" clId="Web-{492CE382-126F-4577-BC1F-07D87D35398A}" dt="2020-01-03T21:01:20.756" v="32"/>
          <ac:picMkLst>
            <pc:docMk/>
            <pc:sldMk cId="1053326401" sldId="366"/>
            <ac:picMk id="2" creationId="{57BD27A1-99D6-44B2-B88D-26D594B79CA8}"/>
          </ac:picMkLst>
        </pc:picChg>
      </pc:sldChg>
      <pc:sldChg chg="addSp modSp new">
        <pc:chgData name="" userId="" providerId="" clId="Web-{492CE382-126F-4577-BC1F-07D87D35398A}" dt="2020-01-03T21:01:43.227" v="33"/>
        <pc:sldMkLst>
          <pc:docMk/>
          <pc:sldMk cId="2861915798" sldId="367"/>
        </pc:sldMkLst>
        <pc:picChg chg="add mod">
          <ac:chgData name="" userId="" providerId="" clId="Web-{492CE382-126F-4577-BC1F-07D87D35398A}" dt="2020-01-03T21:01:43.227" v="33"/>
          <ac:picMkLst>
            <pc:docMk/>
            <pc:sldMk cId="2861915798" sldId="367"/>
            <ac:picMk id="2" creationId="{AACAE441-FEED-4825-B26B-A7CAD0DE8ECF}"/>
          </ac:picMkLst>
        </pc:picChg>
      </pc:sldChg>
      <pc:sldChg chg="new">
        <pc:chgData name="" userId="" providerId="" clId="Web-{492CE382-126F-4577-BC1F-07D87D35398A}" dt="2020-01-03T21:01:49.727" v="34"/>
        <pc:sldMkLst>
          <pc:docMk/>
          <pc:sldMk cId="1299759041" sldId="368"/>
        </pc:sldMkLst>
      </pc:sldChg>
      <pc:sldChg chg="new">
        <pc:chgData name="" userId="" providerId="" clId="Web-{492CE382-126F-4577-BC1F-07D87D35398A}" dt="2020-01-03T21:01:54.805" v="35"/>
        <pc:sldMkLst>
          <pc:docMk/>
          <pc:sldMk cId="1740216005" sldId="369"/>
        </pc:sldMkLst>
      </pc:sldChg>
      <pc:sldChg chg="new">
        <pc:chgData name="" userId="" providerId="" clId="Web-{492CE382-126F-4577-BC1F-07D87D35398A}" dt="2020-01-03T21:01:59.243" v="36"/>
        <pc:sldMkLst>
          <pc:docMk/>
          <pc:sldMk cId="3568768934" sldId="370"/>
        </pc:sldMkLst>
      </pc:sldChg>
    </pc:docChg>
  </pc:docChgLst>
  <pc:docChgLst>
    <pc:chgData name="Shameema Oottikkal" userId="a8k1YdDOIS3/eX62tGiaTQOYUROb2OLSPIpmpYKgItA=" providerId="None" clId="Web-{CB33BF5D-30B1-4A6F-9D9B-B8A64CA0781C}"/>
    <pc:docChg chg="modSld">
      <pc:chgData name="Shameema Oottikkal" userId="a8k1YdDOIS3/eX62tGiaTQOYUROb2OLSPIpmpYKgItA=" providerId="None" clId="Web-{CB33BF5D-30B1-4A6F-9D9B-B8A64CA0781C}" dt="2020-09-09T04:48:38.956" v="25" actId="20577"/>
      <pc:docMkLst>
        <pc:docMk/>
      </pc:docMkLst>
      <pc:sldChg chg="modSp">
        <pc:chgData name="Shameema Oottikkal" userId="a8k1YdDOIS3/eX62tGiaTQOYUROb2OLSPIpmpYKgItA=" providerId="None" clId="Web-{CB33BF5D-30B1-4A6F-9D9B-B8A64CA0781C}" dt="2020-09-09T03:46:09.868" v="9" actId="20577"/>
        <pc:sldMkLst>
          <pc:docMk/>
          <pc:sldMk cId="750658855" sldId="342"/>
        </pc:sldMkLst>
        <pc:spChg chg="mod">
          <ac:chgData name="Shameema Oottikkal" userId="a8k1YdDOIS3/eX62tGiaTQOYUROb2OLSPIpmpYKgItA=" providerId="None" clId="Web-{CB33BF5D-30B1-4A6F-9D9B-B8A64CA0781C}" dt="2020-09-09T03:46:09.868" v="9" actId="20577"/>
          <ac:spMkLst>
            <pc:docMk/>
            <pc:sldMk cId="750658855" sldId="342"/>
            <ac:spMk id="2" creationId="{00000000-0000-0000-0000-000000000000}"/>
          </ac:spMkLst>
        </pc:spChg>
      </pc:sldChg>
      <pc:sldChg chg="modSp">
        <pc:chgData name="Shameema Oottikkal" userId="a8k1YdDOIS3/eX62tGiaTQOYUROb2OLSPIpmpYKgItA=" providerId="None" clId="Web-{CB33BF5D-30B1-4A6F-9D9B-B8A64CA0781C}" dt="2020-09-09T04:48:35.737" v="23" actId="20577"/>
        <pc:sldMkLst>
          <pc:docMk/>
          <pc:sldMk cId="1679412444" sldId="377"/>
        </pc:sldMkLst>
        <pc:spChg chg="mod">
          <ac:chgData name="Shameema Oottikkal" userId="a8k1YdDOIS3/eX62tGiaTQOYUROb2OLSPIpmpYKgItA=" providerId="None" clId="Web-{CB33BF5D-30B1-4A6F-9D9B-B8A64CA0781C}" dt="2020-09-09T04:48:35.737" v="23" actId="20577"/>
          <ac:spMkLst>
            <pc:docMk/>
            <pc:sldMk cId="1679412444" sldId="377"/>
            <ac:spMk id="2" creationId="{1DB9C963-E612-4CEA-892F-CE0C864D13EB}"/>
          </ac:spMkLst>
        </pc:spChg>
      </pc:sldChg>
      <pc:sldChg chg="addSp delSp modSp">
        <pc:chgData name="Shameema Oottikkal" userId="a8k1YdDOIS3/eX62tGiaTQOYUROb2OLSPIpmpYKgItA=" providerId="None" clId="Web-{CB33BF5D-30B1-4A6F-9D9B-B8A64CA0781C}" dt="2020-09-09T04:42:53.013" v="20" actId="14100"/>
        <pc:sldMkLst>
          <pc:docMk/>
          <pc:sldMk cId="530768752" sldId="394"/>
        </pc:sldMkLst>
        <pc:picChg chg="del">
          <ac:chgData name="Shameema Oottikkal" userId="a8k1YdDOIS3/eX62tGiaTQOYUROb2OLSPIpmpYKgItA=" providerId="None" clId="Web-{CB33BF5D-30B1-4A6F-9D9B-B8A64CA0781C}" dt="2020-09-09T04:41:56.138" v="10"/>
          <ac:picMkLst>
            <pc:docMk/>
            <pc:sldMk cId="530768752" sldId="394"/>
            <ac:picMk id="2" creationId="{F4565281-0751-431C-B34E-BCCC106267D7}"/>
          </ac:picMkLst>
        </pc:picChg>
        <pc:picChg chg="add del mod">
          <ac:chgData name="Shameema Oottikkal" userId="a8k1YdDOIS3/eX62tGiaTQOYUROb2OLSPIpmpYKgItA=" providerId="None" clId="Web-{CB33BF5D-30B1-4A6F-9D9B-B8A64CA0781C}" dt="2020-09-09T04:42:22.497" v="15"/>
          <ac:picMkLst>
            <pc:docMk/>
            <pc:sldMk cId="530768752" sldId="394"/>
            <ac:picMk id="3" creationId="{7413A47E-25B2-4D45-8F19-DAE10D62485A}"/>
          </ac:picMkLst>
        </pc:picChg>
        <pc:picChg chg="add mod">
          <ac:chgData name="Shameema Oottikkal" userId="a8k1YdDOIS3/eX62tGiaTQOYUROb2OLSPIpmpYKgItA=" providerId="None" clId="Web-{CB33BF5D-30B1-4A6F-9D9B-B8A64CA0781C}" dt="2020-09-09T04:42:53.013" v="20" actId="14100"/>
          <ac:picMkLst>
            <pc:docMk/>
            <pc:sldMk cId="530768752" sldId="394"/>
            <ac:picMk id="5" creationId="{80B8DFB2-26D4-4E24-B8FC-8ACA0C8DB328}"/>
          </ac:picMkLst>
        </pc:picChg>
      </pc:sldChg>
    </pc:docChg>
  </pc:docChgLst>
  <pc:docChgLst>
    <pc:chgData clId="Web-{0E4B8115-E789-4CBB-854A-F6A18BA9293A}"/>
    <pc:docChg chg="addSld delSld modSld modSection">
      <pc:chgData name="" userId="" providerId="" clId="Web-{0E4B8115-E789-4CBB-854A-F6A18BA9293A}" dt="2020-01-03T21:14:36.750" v="24"/>
      <pc:docMkLst>
        <pc:docMk/>
      </pc:docMkLst>
      <pc:sldChg chg="del">
        <pc:chgData name="" userId="" providerId="" clId="Web-{0E4B8115-E789-4CBB-854A-F6A18BA9293A}" dt="2020-01-03T21:13:58.375" v="14"/>
        <pc:sldMkLst>
          <pc:docMk/>
          <pc:sldMk cId="1659024357" sldId="355"/>
        </pc:sldMkLst>
      </pc:sldChg>
      <pc:sldChg chg="del">
        <pc:chgData name="" userId="" providerId="" clId="Web-{0E4B8115-E789-4CBB-854A-F6A18BA9293A}" dt="2020-01-03T21:13:59.844" v="15"/>
        <pc:sldMkLst>
          <pc:docMk/>
          <pc:sldMk cId="3823061644" sldId="356"/>
        </pc:sldMkLst>
      </pc:sldChg>
      <pc:sldChg chg="modSp">
        <pc:chgData name="" userId="" providerId="" clId="Web-{0E4B8115-E789-4CBB-854A-F6A18BA9293A}" dt="2020-01-03T21:08:34.905" v="5" actId="1076"/>
        <pc:sldMkLst>
          <pc:docMk/>
          <pc:sldMk cId="1053326401" sldId="366"/>
        </pc:sldMkLst>
        <pc:picChg chg="mod">
          <ac:chgData name="" userId="" providerId="" clId="Web-{0E4B8115-E789-4CBB-854A-F6A18BA9293A}" dt="2020-01-03T21:08:34.905" v="5" actId="1076"/>
          <ac:picMkLst>
            <pc:docMk/>
            <pc:sldMk cId="1053326401" sldId="366"/>
            <ac:picMk id="2" creationId="{57BD27A1-99D6-44B2-B88D-26D594B79CA8}"/>
          </ac:picMkLst>
        </pc:picChg>
      </pc:sldChg>
      <pc:sldChg chg="modSp">
        <pc:chgData name="" userId="" providerId="" clId="Web-{0E4B8115-E789-4CBB-854A-F6A18BA9293A}" dt="2020-01-03T21:08:28.092" v="2" actId="1076"/>
        <pc:sldMkLst>
          <pc:docMk/>
          <pc:sldMk cId="2861915798" sldId="367"/>
        </pc:sldMkLst>
        <pc:picChg chg="mod">
          <ac:chgData name="" userId="" providerId="" clId="Web-{0E4B8115-E789-4CBB-854A-F6A18BA9293A}" dt="2020-01-03T21:08:28.092" v="2" actId="1076"/>
          <ac:picMkLst>
            <pc:docMk/>
            <pc:sldMk cId="2861915798" sldId="367"/>
            <ac:picMk id="2" creationId="{AACAE441-FEED-4825-B26B-A7CAD0DE8ECF}"/>
          </ac:picMkLst>
        </pc:picChg>
      </pc:sldChg>
      <pc:sldChg chg="addSp modSp">
        <pc:chgData name="" userId="" providerId="" clId="Web-{0E4B8115-E789-4CBB-854A-F6A18BA9293A}" dt="2020-01-03T21:09:46.874" v="13" actId="1076"/>
        <pc:sldMkLst>
          <pc:docMk/>
          <pc:sldMk cId="1299759041" sldId="368"/>
        </pc:sldMkLst>
        <pc:picChg chg="add mod">
          <ac:chgData name="" userId="" providerId="" clId="Web-{0E4B8115-E789-4CBB-854A-F6A18BA9293A}" dt="2020-01-03T21:09:46.874" v="13" actId="1076"/>
          <ac:picMkLst>
            <pc:docMk/>
            <pc:sldMk cId="1299759041" sldId="368"/>
            <ac:picMk id="2" creationId="{B614D8F6-68F1-4F7D-AA5A-74A0A374ED74}"/>
          </ac:picMkLst>
        </pc:picChg>
      </pc:sldChg>
      <pc:sldChg chg="addSp modSp">
        <pc:chgData name="" userId="" providerId="" clId="Web-{0E4B8115-E789-4CBB-854A-F6A18BA9293A}" dt="2020-01-03T21:09:36.358" v="10" actId="1076"/>
        <pc:sldMkLst>
          <pc:docMk/>
          <pc:sldMk cId="1740216005" sldId="369"/>
        </pc:sldMkLst>
        <pc:picChg chg="add mod">
          <ac:chgData name="" userId="" providerId="" clId="Web-{0E4B8115-E789-4CBB-854A-F6A18BA9293A}" dt="2020-01-03T21:09:36.358" v="10" actId="1076"/>
          <ac:picMkLst>
            <pc:docMk/>
            <pc:sldMk cId="1740216005" sldId="369"/>
            <ac:picMk id="2" creationId="{581CB6E7-566B-41C0-B2D6-EBD6E03933B6}"/>
          </ac:picMkLst>
        </pc:picChg>
      </pc:sldChg>
      <pc:sldChg chg="new">
        <pc:chgData name="" userId="" providerId="" clId="Web-{0E4B8115-E789-4CBB-854A-F6A18BA9293A}" dt="2020-01-03T21:14:11.984" v="16"/>
        <pc:sldMkLst>
          <pc:docMk/>
          <pc:sldMk cId="1496453514" sldId="371"/>
        </pc:sldMkLst>
      </pc:sldChg>
      <pc:sldChg chg="new">
        <pc:chgData name="" userId="" providerId="" clId="Web-{0E4B8115-E789-4CBB-854A-F6A18BA9293A}" dt="2020-01-03T21:14:14.859" v="17"/>
        <pc:sldMkLst>
          <pc:docMk/>
          <pc:sldMk cId="2121226298" sldId="372"/>
        </pc:sldMkLst>
      </pc:sldChg>
      <pc:sldChg chg="new">
        <pc:chgData name="" userId="" providerId="" clId="Web-{0E4B8115-E789-4CBB-854A-F6A18BA9293A}" dt="2020-01-03T21:14:17.484" v="18"/>
        <pc:sldMkLst>
          <pc:docMk/>
          <pc:sldMk cId="985246927" sldId="373"/>
        </pc:sldMkLst>
      </pc:sldChg>
      <pc:sldChg chg="new">
        <pc:chgData name="" userId="" providerId="" clId="Web-{0E4B8115-E789-4CBB-854A-F6A18BA9293A}" dt="2020-01-03T21:14:20.719" v="19"/>
        <pc:sldMkLst>
          <pc:docMk/>
          <pc:sldMk cId="348093895" sldId="374"/>
        </pc:sldMkLst>
      </pc:sldChg>
      <pc:sldChg chg="new">
        <pc:chgData name="" userId="" providerId="" clId="Web-{0E4B8115-E789-4CBB-854A-F6A18BA9293A}" dt="2020-01-03T21:14:23.469" v="20"/>
        <pc:sldMkLst>
          <pc:docMk/>
          <pc:sldMk cId="4220746923" sldId="375"/>
        </pc:sldMkLst>
      </pc:sldChg>
      <pc:sldChg chg="new">
        <pc:chgData name="" userId="" providerId="" clId="Web-{0E4B8115-E789-4CBB-854A-F6A18BA9293A}" dt="2020-01-03T21:14:26.594" v="21"/>
        <pc:sldMkLst>
          <pc:docMk/>
          <pc:sldMk cId="2002739242" sldId="376"/>
        </pc:sldMkLst>
      </pc:sldChg>
      <pc:sldChg chg="new">
        <pc:chgData name="" userId="" providerId="" clId="Web-{0E4B8115-E789-4CBB-854A-F6A18BA9293A}" dt="2020-01-03T21:14:29.953" v="22"/>
        <pc:sldMkLst>
          <pc:docMk/>
          <pc:sldMk cId="1679412444" sldId="377"/>
        </pc:sldMkLst>
      </pc:sldChg>
      <pc:sldChg chg="new">
        <pc:chgData name="" userId="" providerId="" clId="Web-{0E4B8115-E789-4CBB-854A-F6A18BA9293A}" dt="2020-01-03T21:14:33.422" v="23"/>
        <pc:sldMkLst>
          <pc:docMk/>
          <pc:sldMk cId="1244118533" sldId="378"/>
        </pc:sldMkLst>
      </pc:sldChg>
      <pc:sldChg chg="new">
        <pc:chgData name="" userId="" providerId="" clId="Web-{0E4B8115-E789-4CBB-854A-F6A18BA9293A}" dt="2020-01-03T21:14:36.750" v="24"/>
        <pc:sldMkLst>
          <pc:docMk/>
          <pc:sldMk cId="457393722" sldId="379"/>
        </pc:sldMkLst>
      </pc:sldChg>
    </pc:docChg>
  </pc:docChgLst>
  <pc:docChgLst>
    <pc:chgData clId="Web-{3A5A0748-E950-4D6D-BF7D-D1425494E18C}"/>
    <pc:docChg chg="modSld">
      <pc:chgData name="" userId="" providerId="" clId="Web-{3A5A0748-E950-4D6D-BF7D-D1425494E18C}" dt="2020-01-02T17:00:14.241" v="9" actId="20577"/>
      <pc:docMkLst>
        <pc:docMk/>
      </pc:docMkLst>
      <pc:sldChg chg="modSp">
        <pc:chgData name="" userId="" providerId="" clId="Web-{3A5A0748-E950-4D6D-BF7D-D1425494E18C}" dt="2020-01-02T17:00:14.241" v="8" actId="20577"/>
        <pc:sldMkLst>
          <pc:docMk/>
          <pc:sldMk cId="1374344043" sldId="351"/>
        </pc:sldMkLst>
        <pc:spChg chg="mod">
          <ac:chgData name="" userId="" providerId="" clId="Web-{3A5A0748-E950-4D6D-BF7D-D1425494E18C}" dt="2020-01-02T17:00:14.241" v="8" actId="20577"/>
          <ac:spMkLst>
            <pc:docMk/>
            <pc:sldMk cId="1374344043" sldId="351"/>
            <ac:spMk id="7" creationId="{00000000-0000-0000-0000-000000000000}"/>
          </ac:spMkLst>
        </pc:spChg>
      </pc:sldChg>
    </pc:docChg>
  </pc:docChgLst>
  <pc:docChgLst>
    <pc:chgData clId="Web-{9CD5828E-8914-42F3-9B24-C3D3A89BCBF4}"/>
    <pc:docChg chg="modSld">
      <pc:chgData name="" userId="" providerId="" clId="Web-{9CD5828E-8914-42F3-9B24-C3D3A89BCBF4}" dt="2020-01-08T19:27:52.659" v="1" actId="14100"/>
      <pc:docMkLst>
        <pc:docMk/>
      </pc:docMkLst>
      <pc:sldChg chg="modSp">
        <pc:chgData name="" userId="" providerId="" clId="Web-{9CD5828E-8914-42F3-9B24-C3D3A89BCBF4}" dt="2020-01-08T19:27:52.659" v="1" actId="14100"/>
        <pc:sldMkLst>
          <pc:docMk/>
          <pc:sldMk cId="1053326401" sldId="366"/>
        </pc:sldMkLst>
        <pc:picChg chg="mod">
          <ac:chgData name="" userId="" providerId="" clId="Web-{9CD5828E-8914-42F3-9B24-C3D3A89BCBF4}" dt="2020-01-08T19:27:52.659" v="1" actId="14100"/>
          <ac:picMkLst>
            <pc:docMk/>
            <pc:sldMk cId="1053326401" sldId="366"/>
            <ac:picMk id="2" creationId="{57BD27A1-99D6-44B2-B88D-26D594B79CA8}"/>
          </ac:picMkLst>
        </pc:picChg>
      </pc:sldChg>
    </pc:docChg>
  </pc:docChgLst>
  <pc:docChgLst>
    <pc:chgData name="Shameema Oottikkal" clId="Web-{82CBA672-5C66-452B-8DEC-BC34D46F2426}"/>
    <pc:docChg chg="modSld">
      <pc:chgData name="Shameema Oottikkal" userId="" providerId="" clId="Web-{82CBA672-5C66-452B-8DEC-BC34D46F2426}" dt="2020-06-22T14:38:29.644" v="16" actId="20577"/>
      <pc:docMkLst>
        <pc:docMk/>
      </pc:docMkLst>
      <pc:sldChg chg="modSp">
        <pc:chgData name="Shameema Oottikkal" userId="" providerId="" clId="Web-{82CBA672-5C66-452B-8DEC-BC34D46F2426}" dt="2020-06-22T14:38:26.019" v="13" actId="20577"/>
        <pc:sldMkLst>
          <pc:docMk/>
          <pc:sldMk cId="0" sldId="256"/>
        </pc:sldMkLst>
        <pc:spChg chg="mod">
          <ac:chgData name="Shameema Oottikkal" userId="" providerId="" clId="Web-{82CBA672-5C66-452B-8DEC-BC34D46F2426}" dt="2020-06-22T14:38:26.019" v="13" actId="20577"/>
          <ac:spMkLst>
            <pc:docMk/>
            <pc:sldMk cId="0" sldId="256"/>
            <ac:spMk id="122"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B1BEFD-A66D-5441-8FCE-156F92652FDE}" type="datetimeFigureOut">
              <a:rPr lang="en-US" smtClean="0"/>
              <a:t>9/8/2020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3277A3-5DF3-4A46-8BC3-17FD5AB3F0D5}" type="slidenum">
              <a:rPr lang="en-US" smtClean="0"/>
              <a:t>‹#›</a:t>
            </a:fld>
            <a:endParaRPr lang="en-US"/>
          </a:p>
        </p:txBody>
      </p:sp>
    </p:spTree>
    <p:extLst>
      <p:ext uri="{BB962C8B-B14F-4D97-AF65-F5344CB8AC3E}">
        <p14:creationId xmlns:p14="http://schemas.microsoft.com/office/powerpoint/2010/main" val="18873776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435826751"/>
      </p:ext>
    </p:extLst>
  </p:cSld>
  <p:clrMap bg1="lt1" tx1="dk1" bg2="lt2" tx2="dk2" accent1="accent1" accent2="accent2" accent3="accent3" accent4="accent4" accent5="accent5" accent6="accent6" hlink="hlink" folHlink="folHlink"/>
  <p:hf hdr="0" ftr="0" dt="0"/>
  <p:notesStyle>
    <a:lvl1pPr defTabSz="457176" latinLnBrk="0">
      <a:lnSpc>
        <a:spcPct val="117999"/>
      </a:lnSpc>
      <a:defRPr sz="2100">
        <a:latin typeface="Helvetica Neue"/>
        <a:ea typeface="Helvetica Neue"/>
        <a:cs typeface="Helvetica Neue"/>
        <a:sym typeface="Helvetica Neue"/>
      </a:defRPr>
    </a:lvl1pPr>
    <a:lvl2pPr indent="228589" defTabSz="457176" latinLnBrk="0">
      <a:lnSpc>
        <a:spcPct val="117999"/>
      </a:lnSpc>
      <a:defRPr sz="2100">
        <a:latin typeface="Helvetica Neue"/>
        <a:ea typeface="Helvetica Neue"/>
        <a:cs typeface="Helvetica Neue"/>
        <a:sym typeface="Helvetica Neue"/>
      </a:defRPr>
    </a:lvl2pPr>
    <a:lvl3pPr indent="457176" defTabSz="457176" latinLnBrk="0">
      <a:lnSpc>
        <a:spcPct val="117999"/>
      </a:lnSpc>
      <a:defRPr sz="2100">
        <a:latin typeface="Helvetica Neue"/>
        <a:ea typeface="Helvetica Neue"/>
        <a:cs typeface="Helvetica Neue"/>
        <a:sym typeface="Helvetica Neue"/>
      </a:defRPr>
    </a:lvl3pPr>
    <a:lvl4pPr indent="685765" defTabSz="457176" latinLnBrk="0">
      <a:lnSpc>
        <a:spcPct val="117999"/>
      </a:lnSpc>
      <a:defRPr sz="2100">
        <a:latin typeface="Helvetica Neue"/>
        <a:ea typeface="Helvetica Neue"/>
        <a:cs typeface="Helvetica Neue"/>
        <a:sym typeface="Helvetica Neue"/>
      </a:defRPr>
    </a:lvl4pPr>
    <a:lvl5pPr indent="914354" defTabSz="457176" latinLnBrk="0">
      <a:lnSpc>
        <a:spcPct val="117999"/>
      </a:lnSpc>
      <a:defRPr sz="2100">
        <a:latin typeface="Helvetica Neue"/>
        <a:ea typeface="Helvetica Neue"/>
        <a:cs typeface="Helvetica Neue"/>
        <a:sym typeface="Helvetica Neue"/>
      </a:defRPr>
    </a:lvl5pPr>
    <a:lvl6pPr indent="1142941" defTabSz="457176" latinLnBrk="0">
      <a:lnSpc>
        <a:spcPct val="117999"/>
      </a:lnSpc>
      <a:defRPr sz="2100">
        <a:latin typeface="Helvetica Neue"/>
        <a:ea typeface="Helvetica Neue"/>
        <a:cs typeface="Helvetica Neue"/>
        <a:sym typeface="Helvetica Neue"/>
      </a:defRPr>
    </a:lvl6pPr>
    <a:lvl7pPr indent="1371530" defTabSz="457176" latinLnBrk="0">
      <a:lnSpc>
        <a:spcPct val="117999"/>
      </a:lnSpc>
      <a:defRPr sz="2100">
        <a:latin typeface="Helvetica Neue"/>
        <a:ea typeface="Helvetica Neue"/>
        <a:cs typeface="Helvetica Neue"/>
        <a:sym typeface="Helvetica Neue"/>
      </a:defRPr>
    </a:lvl7pPr>
    <a:lvl8pPr indent="1600119" defTabSz="457176" latinLnBrk="0">
      <a:lnSpc>
        <a:spcPct val="117999"/>
      </a:lnSpc>
      <a:defRPr sz="2100">
        <a:latin typeface="Helvetica Neue"/>
        <a:ea typeface="Helvetica Neue"/>
        <a:cs typeface="Helvetica Neue"/>
        <a:sym typeface="Helvetica Neue"/>
      </a:defRPr>
    </a:lvl8pPr>
    <a:lvl9pPr indent="1828706" defTabSz="457176" latinLnBrk="0">
      <a:lnSpc>
        <a:spcPct val="117999"/>
      </a:lnSpc>
      <a:defRPr sz="21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lIns="90260" tIns="45130" rIns="90260" bIns="45130"/>
          <a:lstStyle/>
          <a:p>
            <a:r>
              <a:rPr lang="en-US" dirty="0" err="1"/>
              <a:t>On</a:t>
            </a:r>
            <a:r>
              <a:rPr lang="en-US" baseline="0" dirty="0" err="1"/>
              <a:t>Demand</a:t>
            </a:r>
            <a:r>
              <a:rPr lang="en-US" baseline="0" dirty="0"/>
              <a:t> revamp coming including app support for HPC workflows</a:t>
            </a:r>
            <a:endParaRPr lang="en-US" dirty="0"/>
          </a:p>
        </p:txBody>
      </p:sp>
      <p:sp>
        <p:nvSpPr>
          <p:cNvPr id="4" name="Slide Number Placeholder 3"/>
          <p:cNvSpPr>
            <a:spLocks noGrp="1"/>
          </p:cNvSpPr>
          <p:nvPr>
            <p:ph type="sldNum" sz="quarter" idx="10"/>
          </p:nvPr>
        </p:nvSpPr>
        <p:spPr>
          <a:xfrm>
            <a:off x="3884066" y="8685071"/>
            <a:ext cx="2972372" cy="457358"/>
          </a:xfrm>
          <a:prstGeom prst="rect">
            <a:avLst/>
          </a:prstGeom>
        </p:spPr>
        <p:txBody>
          <a:bodyPr lIns="90260" tIns="45130" rIns="90260" bIns="45130"/>
          <a:lstStyle/>
          <a:p>
            <a:fld id="{C72DF928-E245-3143-A53E-66BFCC525561}" type="slidenum">
              <a:rPr lang="en-US" smtClean="0"/>
              <a:t>9</a:t>
            </a:fld>
            <a:endParaRPr lang="en-US" dirty="0"/>
          </a:p>
        </p:txBody>
      </p:sp>
    </p:spTree>
    <p:extLst>
      <p:ext uri="{BB962C8B-B14F-4D97-AF65-F5344CB8AC3E}">
        <p14:creationId xmlns:p14="http://schemas.microsoft.com/office/powerpoint/2010/main" val="16627396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Rectangle 4"/>
          <p:cNvSpPr/>
          <p:nvPr/>
        </p:nvSpPr>
        <p:spPr>
          <a:xfrm>
            <a:off x="-1" y="8629731"/>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13" tIns="65007" rIns="130013" bIns="65007" rtlCol="0" anchor="ctr"/>
          <a:lstStyle/>
          <a:p>
            <a:pPr algn="ctr"/>
            <a:endParaRPr lang="en-US" dirty="0"/>
          </a:p>
        </p:txBody>
      </p:sp>
      <p:sp>
        <p:nvSpPr>
          <p:cNvPr id="8" name="Title 1"/>
          <p:cNvSpPr>
            <a:spLocks noGrp="1"/>
          </p:cNvSpPr>
          <p:nvPr>
            <p:ph type="ctrTitle" hasCustomPrompt="1"/>
          </p:nvPr>
        </p:nvSpPr>
        <p:spPr>
          <a:xfrm>
            <a:off x="1175082" y="4194894"/>
            <a:ext cx="10654638" cy="1083130"/>
          </a:xfrm>
        </p:spPr>
        <p:txBody>
          <a:bodyPr/>
          <a:lstStyle>
            <a:lvl1pPr algn="l">
              <a:defRPr baseline="0">
                <a:solidFill>
                  <a:srgbClr val="333333"/>
                </a:solidFill>
              </a:defRPr>
            </a:lvl1pPr>
          </a:lstStyle>
          <a:p>
            <a:r>
              <a:rPr lang="en-US" dirty="0"/>
              <a:t>Click to Edit Title Slide</a:t>
            </a:r>
          </a:p>
        </p:txBody>
      </p:sp>
      <p:sp>
        <p:nvSpPr>
          <p:cNvPr id="7" name="Subtitle 2"/>
          <p:cNvSpPr>
            <a:spLocks noGrp="1"/>
          </p:cNvSpPr>
          <p:nvPr>
            <p:ph type="subTitle" idx="1"/>
          </p:nvPr>
        </p:nvSpPr>
        <p:spPr>
          <a:xfrm>
            <a:off x="1175083" y="5302184"/>
            <a:ext cx="9103360" cy="1932658"/>
          </a:xfrm>
          <a:ln>
            <a:noFill/>
          </a:ln>
        </p:spPr>
        <p:txBody>
          <a:bodyPr>
            <a:noAutofit/>
          </a:bodyPr>
          <a:lstStyle>
            <a:lvl1pPr marL="0" indent="0" algn="l">
              <a:buNone/>
              <a:defRPr sz="2800">
                <a:solidFill>
                  <a:srgbClr val="333333"/>
                </a:solidFill>
              </a:defRPr>
            </a:lvl1pPr>
            <a:lvl2pPr marL="650066" indent="0" algn="ctr">
              <a:buNone/>
              <a:defRPr>
                <a:solidFill>
                  <a:schemeClr val="tx1">
                    <a:tint val="75000"/>
                  </a:schemeClr>
                </a:solidFill>
              </a:defRPr>
            </a:lvl2pPr>
            <a:lvl3pPr marL="1300135" indent="0" algn="ctr">
              <a:buNone/>
              <a:defRPr>
                <a:solidFill>
                  <a:schemeClr val="tx1">
                    <a:tint val="75000"/>
                  </a:schemeClr>
                </a:solidFill>
              </a:defRPr>
            </a:lvl3pPr>
            <a:lvl4pPr marL="1950205" indent="0" algn="ctr">
              <a:buNone/>
              <a:defRPr>
                <a:solidFill>
                  <a:schemeClr val="tx1">
                    <a:tint val="75000"/>
                  </a:schemeClr>
                </a:solidFill>
              </a:defRPr>
            </a:lvl4pPr>
            <a:lvl5pPr marL="2600272" indent="0" algn="ctr">
              <a:buNone/>
              <a:defRPr>
                <a:solidFill>
                  <a:schemeClr val="tx1">
                    <a:tint val="75000"/>
                  </a:schemeClr>
                </a:solidFill>
              </a:defRPr>
            </a:lvl5pPr>
            <a:lvl6pPr marL="3250337" indent="0" algn="ctr">
              <a:buNone/>
              <a:defRPr>
                <a:solidFill>
                  <a:schemeClr val="tx1">
                    <a:tint val="75000"/>
                  </a:schemeClr>
                </a:solidFill>
              </a:defRPr>
            </a:lvl6pPr>
            <a:lvl7pPr marL="3900405" indent="0" algn="ctr">
              <a:buNone/>
              <a:defRPr>
                <a:solidFill>
                  <a:schemeClr val="tx1">
                    <a:tint val="75000"/>
                  </a:schemeClr>
                </a:solidFill>
              </a:defRPr>
            </a:lvl7pPr>
            <a:lvl8pPr marL="4550471" indent="0" algn="ctr">
              <a:buNone/>
              <a:defRPr>
                <a:solidFill>
                  <a:schemeClr val="tx1">
                    <a:tint val="75000"/>
                  </a:schemeClr>
                </a:solidFill>
              </a:defRPr>
            </a:lvl8pPr>
            <a:lvl9pPr marL="5200537" indent="0" algn="ctr">
              <a:buNone/>
              <a:defRPr>
                <a:solidFill>
                  <a:schemeClr val="tx1">
                    <a:tint val="75000"/>
                  </a:schemeClr>
                </a:solidFill>
              </a:defRPr>
            </a:lvl9pPr>
          </a:lstStyle>
          <a:p>
            <a:r>
              <a:rPr lang="en-US"/>
              <a:t>Click to edit Master subtitle style</a:t>
            </a:r>
            <a:endParaRPr lang="en-US" dirty="0"/>
          </a:p>
        </p:txBody>
      </p:sp>
      <p:pic>
        <p:nvPicPr>
          <p:cNvPr id="2" name="Picture 1" descr="OH-TECH_Ohio_Supercomputer_Cen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740" y="1768710"/>
            <a:ext cx="10554981" cy="1612816"/>
          </a:xfrm>
          <a:prstGeom prst="rect">
            <a:avLst/>
          </a:prstGeom>
        </p:spPr>
      </p:pic>
      <p:pic>
        <p:nvPicPr>
          <p:cNvPr id="3" name="Picture 2" descr="OSC_url_ppt_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9" name="Picture 8" descr="OH-TECH_Logo_Horizo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sp>
        <p:nvSpPr>
          <p:cNvPr id="10" name="Rectangle 9"/>
          <p:cNvSpPr/>
          <p:nvPr/>
        </p:nvSpPr>
        <p:spPr>
          <a:xfrm>
            <a:off x="-1" y="8629731"/>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13" tIns="65007" rIns="130013" bIns="65007" rtlCol="0" anchor="ctr"/>
          <a:lstStyle/>
          <a:p>
            <a:pPr algn="ctr"/>
            <a:endParaRPr lang="en-US" dirty="0"/>
          </a:p>
        </p:txBody>
      </p:sp>
      <p:pic>
        <p:nvPicPr>
          <p:cNvPr id="11" name="Picture 10" descr="OH-TECH_Ohio_Supercomputer_Cen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740" y="1768710"/>
            <a:ext cx="10554981" cy="1612816"/>
          </a:xfrm>
          <a:prstGeom prst="rect">
            <a:avLst/>
          </a:prstGeom>
        </p:spPr>
      </p:pic>
      <p:pic>
        <p:nvPicPr>
          <p:cNvPr id="12" name="Picture 11" descr="OSC_url_ppt_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13" name="Picture 12" descr="OH-TECH_Logo_Horizo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sp>
        <p:nvSpPr>
          <p:cNvPr id="14" name="Rectangle 13"/>
          <p:cNvSpPr/>
          <p:nvPr userDrawn="1"/>
        </p:nvSpPr>
        <p:spPr>
          <a:xfrm>
            <a:off x="-1" y="8629732"/>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06" tIns="65003" rIns="130006" bIns="65003" rtlCol="0" anchor="ctr"/>
          <a:lstStyle/>
          <a:p>
            <a:pPr algn="ctr"/>
            <a:endParaRPr lang="en-US" dirty="0"/>
          </a:p>
        </p:txBody>
      </p:sp>
      <p:pic>
        <p:nvPicPr>
          <p:cNvPr id="15" name="Picture 14" descr="OH-TECH_Ohio_Supercomputer_Cen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741" y="1768710"/>
            <a:ext cx="10554981" cy="1612816"/>
          </a:xfrm>
          <a:prstGeom prst="rect">
            <a:avLst/>
          </a:prstGeom>
        </p:spPr>
      </p:pic>
      <p:pic>
        <p:nvPicPr>
          <p:cNvPr id="16" name="Picture 15" descr="OSC_url_ppt_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17" name="Picture 16" descr="OH-TECH_Logo_Horizo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31688" y="8956387"/>
            <a:ext cx="4257051" cy="50082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B0000"/>
                </a:solidFill>
              </a:defRPr>
            </a:lvl1pPr>
          </a:lstStyle>
          <a:p>
            <a:r>
              <a:rPr lang="en-US"/>
              <a:t>Click to edit Master title style</a:t>
            </a:r>
            <a:endParaRPr lang="en-US" dirty="0"/>
          </a:p>
        </p:txBody>
      </p:sp>
    </p:spTree>
    <p:extLst>
      <p:ext uri="{BB962C8B-B14F-4D97-AF65-F5344CB8AC3E}">
        <p14:creationId xmlns:p14="http://schemas.microsoft.com/office/powerpoint/2010/main" val="325698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rPr lang="en-US"/>
              <a:t>Click to edit Master title style</a:t>
            </a:r>
            <a:endParaRPr/>
          </a:p>
        </p:txBody>
      </p:sp>
      <p:sp>
        <p:nvSpPr>
          <p:cNvPr id="57" name="Shape 57"/>
          <p:cNvSpPr>
            <a:spLocks noGrp="1"/>
          </p:cNvSpPr>
          <p:nvPr>
            <p:ph type="body" idx="1"/>
          </p:nvPr>
        </p:nvSpPr>
        <p:spPr>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8" name="Shape 58"/>
          <p:cNvSpPr>
            <a:spLocks noGrp="1"/>
          </p:cNvSpPr>
          <p:nvPr>
            <p:ph type="sldNum" sz="quarter" idx="2"/>
          </p:nvPr>
        </p:nvSpPr>
        <p:spPr>
          <a:xfrm>
            <a:off x="6311798" y="9258300"/>
            <a:ext cx="368504" cy="381000"/>
          </a:xfrm>
          <a:prstGeom prst="rect">
            <a:avLst/>
          </a:prstGeom>
        </p:spPr>
        <p:txBody>
          <a:bodyPr/>
          <a:lstStyle/>
          <a:p>
            <a:fld id="{86CB4B4D-7CA3-9044-876B-883B54F8677D}" type="slidenum">
              <a:rPr lang="uk-UA" smtClean="0"/>
              <a:t>‹#›</a:t>
            </a:fld>
            <a:endParaRPr lang="uk-UA"/>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
        <p:nvSpPr>
          <p:cNvPr id="5" name="Rectangle 4"/>
          <p:cNvSpPr/>
          <p:nvPr/>
        </p:nvSpPr>
        <p:spPr>
          <a:xfrm>
            <a:off x="-1" y="8629731"/>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13" tIns="65007" rIns="130013" bIns="65007" rtlCol="0" anchor="ctr"/>
          <a:lstStyle/>
          <a:p>
            <a:pPr algn="ctr"/>
            <a:endParaRPr lang="en-US" dirty="0"/>
          </a:p>
        </p:txBody>
      </p:sp>
      <p:sp>
        <p:nvSpPr>
          <p:cNvPr id="8" name="Title 1"/>
          <p:cNvSpPr>
            <a:spLocks noGrp="1"/>
          </p:cNvSpPr>
          <p:nvPr>
            <p:ph type="ctrTitle" hasCustomPrompt="1"/>
          </p:nvPr>
        </p:nvSpPr>
        <p:spPr>
          <a:xfrm>
            <a:off x="1175082" y="4194894"/>
            <a:ext cx="10654638" cy="1083130"/>
          </a:xfrm>
        </p:spPr>
        <p:txBody>
          <a:bodyPr/>
          <a:lstStyle>
            <a:lvl1pPr algn="l">
              <a:defRPr baseline="0">
                <a:solidFill>
                  <a:srgbClr val="333333"/>
                </a:solidFill>
              </a:defRPr>
            </a:lvl1pPr>
          </a:lstStyle>
          <a:p>
            <a:r>
              <a:rPr lang="en-US" dirty="0"/>
              <a:t>Click to Edit Title Slide</a:t>
            </a:r>
          </a:p>
        </p:txBody>
      </p:sp>
      <p:sp>
        <p:nvSpPr>
          <p:cNvPr id="7" name="Subtitle 2"/>
          <p:cNvSpPr>
            <a:spLocks noGrp="1"/>
          </p:cNvSpPr>
          <p:nvPr>
            <p:ph type="subTitle" idx="1"/>
          </p:nvPr>
        </p:nvSpPr>
        <p:spPr>
          <a:xfrm>
            <a:off x="1175083" y="5302184"/>
            <a:ext cx="9103360" cy="1932658"/>
          </a:xfrm>
          <a:ln>
            <a:noFill/>
          </a:ln>
        </p:spPr>
        <p:txBody>
          <a:bodyPr>
            <a:noAutofit/>
          </a:bodyPr>
          <a:lstStyle>
            <a:lvl1pPr marL="0" indent="0" algn="l">
              <a:buNone/>
              <a:defRPr sz="2800">
                <a:solidFill>
                  <a:srgbClr val="333333"/>
                </a:solidFill>
              </a:defRPr>
            </a:lvl1pPr>
            <a:lvl2pPr marL="650066" indent="0" algn="ctr">
              <a:buNone/>
              <a:defRPr>
                <a:solidFill>
                  <a:schemeClr val="tx1">
                    <a:tint val="75000"/>
                  </a:schemeClr>
                </a:solidFill>
              </a:defRPr>
            </a:lvl2pPr>
            <a:lvl3pPr marL="1300135" indent="0" algn="ctr">
              <a:buNone/>
              <a:defRPr>
                <a:solidFill>
                  <a:schemeClr val="tx1">
                    <a:tint val="75000"/>
                  </a:schemeClr>
                </a:solidFill>
              </a:defRPr>
            </a:lvl3pPr>
            <a:lvl4pPr marL="1950205" indent="0" algn="ctr">
              <a:buNone/>
              <a:defRPr>
                <a:solidFill>
                  <a:schemeClr val="tx1">
                    <a:tint val="75000"/>
                  </a:schemeClr>
                </a:solidFill>
              </a:defRPr>
            </a:lvl4pPr>
            <a:lvl5pPr marL="2600272" indent="0" algn="ctr">
              <a:buNone/>
              <a:defRPr>
                <a:solidFill>
                  <a:schemeClr val="tx1">
                    <a:tint val="75000"/>
                  </a:schemeClr>
                </a:solidFill>
              </a:defRPr>
            </a:lvl5pPr>
            <a:lvl6pPr marL="3250337" indent="0" algn="ctr">
              <a:buNone/>
              <a:defRPr>
                <a:solidFill>
                  <a:schemeClr val="tx1">
                    <a:tint val="75000"/>
                  </a:schemeClr>
                </a:solidFill>
              </a:defRPr>
            </a:lvl6pPr>
            <a:lvl7pPr marL="3900405" indent="0" algn="ctr">
              <a:buNone/>
              <a:defRPr>
                <a:solidFill>
                  <a:schemeClr val="tx1">
                    <a:tint val="75000"/>
                  </a:schemeClr>
                </a:solidFill>
              </a:defRPr>
            </a:lvl7pPr>
            <a:lvl8pPr marL="4550471" indent="0" algn="ctr">
              <a:buNone/>
              <a:defRPr>
                <a:solidFill>
                  <a:schemeClr val="tx1">
                    <a:tint val="75000"/>
                  </a:schemeClr>
                </a:solidFill>
              </a:defRPr>
            </a:lvl8pPr>
            <a:lvl9pPr marL="5200537" indent="0" algn="ctr">
              <a:buNone/>
              <a:defRPr>
                <a:solidFill>
                  <a:schemeClr val="tx1">
                    <a:tint val="75000"/>
                  </a:schemeClr>
                </a:solidFill>
              </a:defRPr>
            </a:lvl9pPr>
          </a:lstStyle>
          <a:p>
            <a:r>
              <a:rPr lang="en-US"/>
              <a:t>Click to edit Master subtitle style</a:t>
            </a:r>
            <a:endParaRPr lang="en-US" dirty="0"/>
          </a:p>
        </p:txBody>
      </p:sp>
      <p:pic>
        <p:nvPicPr>
          <p:cNvPr id="2" name="Picture 1" descr="OH-TECH_Ohio_Supercomputer_Cent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4740" y="1768710"/>
            <a:ext cx="10554981" cy="1612816"/>
          </a:xfrm>
          <a:prstGeom prst="rect">
            <a:avLst/>
          </a:prstGeom>
        </p:spPr>
      </p:pic>
      <p:pic>
        <p:nvPicPr>
          <p:cNvPr id="3" name="Picture 2" descr="OSC_url_ppt_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9" name="Picture 8" descr="OH-TECH_Logo_Horizo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sp>
        <p:nvSpPr>
          <p:cNvPr id="10" name="Rectangle 9"/>
          <p:cNvSpPr/>
          <p:nvPr userDrawn="1"/>
        </p:nvSpPr>
        <p:spPr>
          <a:xfrm>
            <a:off x="-1" y="8629732"/>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06" tIns="65003" rIns="130006" bIns="65003" rtlCol="0" anchor="ctr"/>
          <a:lstStyle/>
          <a:p>
            <a:pPr algn="ctr"/>
            <a:endParaRPr lang="en-US" dirty="0"/>
          </a:p>
        </p:txBody>
      </p:sp>
      <p:pic>
        <p:nvPicPr>
          <p:cNvPr id="11" name="Picture 10" descr="OH-TECH_Ohio_Supercomputer_Cen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741" y="1768710"/>
            <a:ext cx="10554981" cy="1612816"/>
          </a:xfrm>
          <a:prstGeom prst="rect">
            <a:avLst/>
          </a:prstGeom>
        </p:spPr>
      </p:pic>
      <p:pic>
        <p:nvPicPr>
          <p:cNvPr id="12" name="Picture 11" descr="OSC_url_ppt_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13" name="Picture 12" descr="OH-TECH_Logo_Horizo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31688" y="8956387"/>
            <a:ext cx="4257051" cy="500828"/>
          </a:xfrm>
          <a:prstGeom prst="rect">
            <a:avLst/>
          </a:prstGeom>
        </p:spPr>
      </p:pic>
    </p:spTree>
    <p:extLst>
      <p:ext uri="{BB962C8B-B14F-4D97-AF65-F5344CB8AC3E}">
        <p14:creationId xmlns:p14="http://schemas.microsoft.com/office/powerpoint/2010/main" val="1542031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5" name="Rectangle 4"/>
          <p:cNvSpPr/>
          <p:nvPr userDrawn="1"/>
        </p:nvSpPr>
        <p:spPr>
          <a:xfrm>
            <a:off x="-1" y="8629732"/>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06" tIns="65003" rIns="130006" bIns="65003" rtlCol="0" anchor="ctr"/>
          <a:lstStyle/>
          <a:p>
            <a:pPr algn="ctr"/>
            <a:endParaRPr lang="en-US" dirty="0"/>
          </a:p>
        </p:txBody>
      </p:sp>
      <p:sp>
        <p:nvSpPr>
          <p:cNvPr id="8" name="Title 1"/>
          <p:cNvSpPr>
            <a:spLocks noGrp="1"/>
          </p:cNvSpPr>
          <p:nvPr>
            <p:ph type="ctrTitle" hasCustomPrompt="1"/>
          </p:nvPr>
        </p:nvSpPr>
        <p:spPr>
          <a:xfrm>
            <a:off x="1175082" y="4194894"/>
            <a:ext cx="10654638" cy="1083130"/>
          </a:xfrm>
        </p:spPr>
        <p:txBody>
          <a:bodyPr/>
          <a:lstStyle>
            <a:lvl1pPr algn="l">
              <a:defRPr baseline="0">
                <a:solidFill>
                  <a:srgbClr val="333333"/>
                </a:solidFill>
              </a:defRPr>
            </a:lvl1pPr>
          </a:lstStyle>
          <a:p>
            <a:r>
              <a:rPr lang="en-US" dirty="0"/>
              <a:t>Click to Edit Title Slide</a:t>
            </a:r>
          </a:p>
        </p:txBody>
      </p:sp>
      <p:sp>
        <p:nvSpPr>
          <p:cNvPr id="7" name="Subtitle 2"/>
          <p:cNvSpPr>
            <a:spLocks noGrp="1"/>
          </p:cNvSpPr>
          <p:nvPr>
            <p:ph type="subTitle" idx="1"/>
          </p:nvPr>
        </p:nvSpPr>
        <p:spPr>
          <a:xfrm>
            <a:off x="1175083" y="5302184"/>
            <a:ext cx="9103360" cy="1932658"/>
          </a:xfrm>
          <a:ln>
            <a:noFill/>
          </a:ln>
        </p:spPr>
        <p:txBody>
          <a:bodyPr>
            <a:noAutofit/>
          </a:bodyPr>
          <a:lstStyle>
            <a:lvl1pPr marL="0" indent="0" algn="l">
              <a:buNone/>
              <a:defRPr sz="2800">
                <a:solidFill>
                  <a:srgbClr val="333333"/>
                </a:solidFill>
              </a:defRPr>
            </a:lvl1pPr>
            <a:lvl2pPr marL="650032" indent="0" algn="ctr">
              <a:buNone/>
              <a:defRPr>
                <a:solidFill>
                  <a:schemeClr val="tx1">
                    <a:tint val="75000"/>
                  </a:schemeClr>
                </a:solidFill>
              </a:defRPr>
            </a:lvl2pPr>
            <a:lvl3pPr marL="1300069" indent="0" algn="ctr">
              <a:buNone/>
              <a:defRPr>
                <a:solidFill>
                  <a:schemeClr val="tx1">
                    <a:tint val="75000"/>
                  </a:schemeClr>
                </a:solidFill>
              </a:defRPr>
            </a:lvl3pPr>
            <a:lvl4pPr marL="1950105" indent="0" algn="ctr">
              <a:buNone/>
              <a:defRPr>
                <a:solidFill>
                  <a:schemeClr val="tx1">
                    <a:tint val="75000"/>
                  </a:schemeClr>
                </a:solidFill>
              </a:defRPr>
            </a:lvl4pPr>
            <a:lvl5pPr marL="2600139" indent="0" algn="ctr">
              <a:buNone/>
              <a:defRPr>
                <a:solidFill>
                  <a:schemeClr val="tx1">
                    <a:tint val="75000"/>
                  </a:schemeClr>
                </a:solidFill>
              </a:defRPr>
            </a:lvl5pPr>
            <a:lvl6pPr marL="3250171" indent="0" algn="ctr">
              <a:buNone/>
              <a:defRPr>
                <a:solidFill>
                  <a:schemeClr val="tx1">
                    <a:tint val="75000"/>
                  </a:schemeClr>
                </a:solidFill>
              </a:defRPr>
            </a:lvl6pPr>
            <a:lvl7pPr marL="3900206" indent="0" algn="ctr">
              <a:buNone/>
              <a:defRPr>
                <a:solidFill>
                  <a:schemeClr val="tx1">
                    <a:tint val="75000"/>
                  </a:schemeClr>
                </a:solidFill>
              </a:defRPr>
            </a:lvl7pPr>
            <a:lvl8pPr marL="4550238" indent="0" algn="ctr">
              <a:buNone/>
              <a:defRPr>
                <a:solidFill>
                  <a:schemeClr val="tx1">
                    <a:tint val="75000"/>
                  </a:schemeClr>
                </a:solidFill>
              </a:defRPr>
            </a:lvl8pPr>
            <a:lvl9pPr marL="5200271" indent="0" algn="ctr">
              <a:buNone/>
              <a:defRPr>
                <a:solidFill>
                  <a:schemeClr val="tx1">
                    <a:tint val="75000"/>
                  </a:schemeClr>
                </a:solidFill>
              </a:defRPr>
            </a:lvl9pPr>
          </a:lstStyle>
          <a:p>
            <a:r>
              <a:rPr lang="en-US" dirty="0"/>
              <a:t>Click to edit Master subtitle style</a:t>
            </a:r>
          </a:p>
        </p:txBody>
      </p:sp>
      <p:pic>
        <p:nvPicPr>
          <p:cNvPr id="2" name="Picture 1" descr="OH-TECH_Ohio_Supercomputer_Cente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4741" y="1768710"/>
            <a:ext cx="10554981" cy="1612816"/>
          </a:xfrm>
          <a:prstGeom prst="rect">
            <a:avLst/>
          </a:prstGeom>
        </p:spPr>
      </p:pic>
      <p:pic>
        <p:nvPicPr>
          <p:cNvPr id="3" name="Picture 2" descr="OSC_url_ppt_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9" name="Picture 8" descr="OH-TECH_Logo_Horizonal.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31688" y="8956387"/>
            <a:ext cx="4257051" cy="500828"/>
          </a:xfrm>
          <a:prstGeom prst="rect">
            <a:avLst/>
          </a:prstGeom>
        </p:spPr>
      </p:pic>
    </p:spTree>
    <p:extLst>
      <p:ext uri="{BB962C8B-B14F-4D97-AF65-F5344CB8AC3E}">
        <p14:creationId xmlns:p14="http://schemas.microsoft.com/office/powerpoint/2010/main" val="1542031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5" name="Rectangle 4"/>
          <p:cNvSpPr/>
          <p:nvPr/>
        </p:nvSpPr>
        <p:spPr>
          <a:xfrm>
            <a:off x="-1" y="8629731"/>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13" tIns="65007" rIns="130013" bIns="65007" rtlCol="0" anchor="ctr"/>
          <a:lstStyle/>
          <a:p>
            <a:pPr algn="ctr"/>
            <a:endParaRPr lang="en-US" dirty="0"/>
          </a:p>
        </p:txBody>
      </p:sp>
      <p:sp>
        <p:nvSpPr>
          <p:cNvPr id="9" name="Title 1"/>
          <p:cNvSpPr>
            <a:spLocks noGrp="1"/>
          </p:cNvSpPr>
          <p:nvPr>
            <p:ph type="title" hasCustomPrompt="1"/>
          </p:nvPr>
        </p:nvSpPr>
        <p:spPr>
          <a:xfrm>
            <a:off x="1027290" y="6675169"/>
            <a:ext cx="11054080" cy="1529596"/>
          </a:xfrm>
          <a:ln>
            <a:noFill/>
          </a:ln>
        </p:spPr>
        <p:txBody>
          <a:bodyPr anchor="t">
            <a:noAutofit/>
          </a:bodyPr>
          <a:lstStyle>
            <a:lvl1pPr algn="l">
              <a:defRPr sz="4000" b="0" i="0" u="none" cap="none" baseline="0">
                <a:solidFill>
                  <a:srgbClr val="BB0000"/>
                </a:solidFill>
              </a:defRPr>
            </a:lvl1pPr>
          </a:lstStyle>
          <a:p>
            <a:r>
              <a:rPr lang="en-US" dirty="0"/>
              <a:t>Click to edit section title style</a:t>
            </a:r>
          </a:p>
        </p:txBody>
      </p:sp>
      <p:sp>
        <p:nvSpPr>
          <p:cNvPr id="10" name="Text Placeholder 2"/>
          <p:cNvSpPr>
            <a:spLocks noGrp="1"/>
          </p:cNvSpPr>
          <p:nvPr>
            <p:ph type="body" idx="1" hasCustomPrompt="1"/>
          </p:nvPr>
        </p:nvSpPr>
        <p:spPr>
          <a:xfrm>
            <a:off x="1027290" y="5686824"/>
            <a:ext cx="11054080" cy="957709"/>
          </a:xfrm>
          <a:ln>
            <a:noFill/>
          </a:ln>
        </p:spPr>
        <p:txBody>
          <a:bodyPr anchor="b">
            <a:noAutofit/>
          </a:bodyPr>
          <a:lstStyle>
            <a:lvl1pPr marL="0" indent="0">
              <a:buNone/>
              <a:defRPr sz="2800" baseline="0">
                <a:solidFill>
                  <a:srgbClr val="333333"/>
                </a:solidFill>
              </a:defRPr>
            </a:lvl1pPr>
            <a:lvl2pPr marL="650066" indent="0">
              <a:buNone/>
              <a:defRPr sz="2600">
                <a:solidFill>
                  <a:schemeClr val="tx1">
                    <a:tint val="75000"/>
                  </a:schemeClr>
                </a:solidFill>
              </a:defRPr>
            </a:lvl2pPr>
            <a:lvl3pPr marL="1300135" indent="0">
              <a:buNone/>
              <a:defRPr sz="2300">
                <a:solidFill>
                  <a:schemeClr val="tx1">
                    <a:tint val="75000"/>
                  </a:schemeClr>
                </a:solidFill>
              </a:defRPr>
            </a:lvl3pPr>
            <a:lvl4pPr marL="1950205" indent="0">
              <a:buNone/>
              <a:defRPr sz="2000">
                <a:solidFill>
                  <a:schemeClr val="tx1">
                    <a:tint val="75000"/>
                  </a:schemeClr>
                </a:solidFill>
              </a:defRPr>
            </a:lvl4pPr>
            <a:lvl5pPr marL="2600272" indent="0">
              <a:buNone/>
              <a:defRPr sz="2000">
                <a:solidFill>
                  <a:schemeClr val="tx1">
                    <a:tint val="75000"/>
                  </a:schemeClr>
                </a:solidFill>
              </a:defRPr>
            </a:lvl5pPr>
            <a:lvl6pPr marL="3250337" indent="0">
              <a:buNone/>
              <a:defRPr sz="2000">
                <a:solidFill>
                  <a:schemeClr val="tx1">
                    <a:tint val="75000"/>
                  </a:schemeClr>
                </a:solidFill>
              </a:defRPr>
            </a:lvl6pPr>
            <a:lvl7pPr marL="3900405" indent="0">
              <a:buNone/>
              <a:defRPr sz="2000">
                <a:solidFill>
                  <a:schemeClr val="tx1">
                    <a:tint val="75000"/>
                  </a:schemeClr>
                </a:solidFill>
              </a:defRPr>
            </a:lvl7pPr>
            <a:lvl8pPr marL="4550471" indent="0">
              <a:buNone/>
              <a:defRPr sz="2000">
                <a:solidFill>
                  <a:schemeClr val="tx1">
                    <a:tint val="75000"/>
                  </a:schemeClr>
                </a:solidFill>
              </a:defRPr>
            </a:lvl8pPr>
            <a:lvl9pPr marL="5200537" indent="0">
              <a:buNone/>
              <a:defRPr sz="2000">
                <a:solidFill>
                  <a:schemeClr val="tx1">
                    <a:tint val="75000"/>
                  </a:schemeClr>
                </a:solidFill>
              </a:defRPr>
            </a:lvl9pPr>
          </a:lstStyle>
          <a:p>
            <a:pPr lvl="0"/>
            <a:r>
              <a:rPr lang="en-US" dirty="0"/>
              <a:t>Click to edit section text styles</a:t>
            </a:r>
          </a:p>
        </p:txBody>
      </p:sp>
      <p:pic>
        <p:nvPicPr>
          <p:cNvPr id="12" name="Picture 11" descr="OSC_url_ppt_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14" name="Picture 13" descr="OH-TECH_Ohio_Supercomputer_Cent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328" y="4169185"/>
            <a:ext cx="7813692" cy="1193943"/>
          </a:xfrm>
          <a:prstGeom prst="rect">
            <a:avLst/>
          </a:prstGeom>
        </p:spPr>
      </p:pic>
      <p:pic>
        <p:nvPicPr>
          <p:cNvPr id="8" name="Picture 7" descr="OH-TECH_Logo_Horizona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spTree>
    <p:extLst>
      <p:ext uri="{BB962C8B-B14F-4D97-AF65-F5344CB8AC3E}">
        <p14:creationId xmlns:p14="http://schemas.microsoft.com/office/powerpoint/2010/main" val="59240999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ln>
            <a:noFill/>
          </a:ln>
        </p:spPr>
        <p:txBody>
          <a:bodyPr>
            <a:noAutofit/>
          </a:bodyPr>
          <a:lstStyle>
            <a:lvl1pPr>
              <a:defRPr b="0">
                <a:solidFill>
                  <a:srgbClr val="BB0000"/>
                </a:solidFill>
              </a:defRPr>
            </a:lvl1pPr>
          </a:lstStyle>
          <a:p>
            <a:r>
              <a:rPr lang="en-US" dirty="0"/>
              <a:t>Topic</a:t>
            </a:r>
          </a:p>
        </p:txBody>
      </p:sp>
      <p:sp>
        <p:nvSpPr>
          <p:cNvPr id="3" name="Content Placeholder 2"/>
          <p:cNvSpPr>
            <a:spLocks noGrp="1"/>
          </p:cNvSpPr>
          <p:nvPr>
            <p:ph idx="1" hasCustomPrompt="1"/>
          </p:nvPr>
        </p:nvSpPr>
        <p:spPr>
          <a:xfrm>
            <a:off x="650240" y="2275841"/>
            <a:ext cx="11704320" cy="5555994"/>
          </a:xfrm>
          <a:ln>
            <a:noFill/>
          </a:ln>
        </p:spPr>
        <p:txBody>
          <a:bodyPr wrap="square">
            <a:noAutofit/>
          </a:bodyPr>
          <a:lstStyle>
            <a:lvl1pPr>
              <a:defRPr>
                <a:ln>
                  <a:noFill/>
                </a:ln>
              </a:defRPr>
            </a:lvl1pPr>
            <a:lvl2pPr>
              <a:defRPr>
                <a:ln>
                  <a:noFill/>
                </a:ln>
              </a:defRPr>
            </a:lvl2pPr>
            <a:lvl3pPr>
              <a:defRPr sz="2800">
                <a:ln>
                  <a:noFill/>
                </a:ln>
              </a:defRPr>
            </a:lvl3pPr>
            <a:lvl4pPr>
              <a:defRPr sz="2600">
                <a:ln>
                  <a:noFill/>
                </a:ln>
              </a:defRPr>
            </a:lvl4pPr>
            <a:lvl5pPr>
              <a:defRPr sz="2300">
                <a:ln>
                  <a:noFill/>
                </a:ln>
              </a:defRPr>
            </a:lvl5pPr>
          </a:lstStyle>
          <a:p>
            <a:pPr lvl="0"/>
            <a:r>
              <a:rPr lang="en-US" dirty="0"/>
              <a:t>Ideas to share</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b="0">
                <a:ln>
                  <a:noFill/>
                </a:ln>
                <a:solidFill>
                  <a:srgbClr val="C3092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50240" y="2275842"/>
            <a:ext cx="5743787" cy="6288486"/>
          </a:xfrm>
          <a:ln>
            <a:noFill/>
          </a:ln>
        </p:spPr>
        <p:txBody>
          <a:bodyPr>
            <a:noAutofit/>
          </a:bodyPr>
          <a:lstStyle>
            <a:lvl1pPr>
              <a:defRPr sz="3400">
                <a:ln>
                  <a:noFill/>
                </a:ln>
              </a:defRPr>
            </a:lvl1pPr>
            <a:lvl2pPr>
              <a:defRPr sz="3400">
                <a:ln>
                  <a:noFill/>
                </a:ln>
              </a:defRPr>
            </a:lvl2pPr>
            <a:lvl3pPr>
              <a:defRPr sz="2800">
                <a:ln>
                  <a:noFill/>
                </a:ln>
              </a:defRPr>
            </a:lvl3pPr>
            <a:lvl4pPr>
              <a:defRPr sz="2600">
                <a:ln>
                  <a:noFill/>
                </a:ln>
              </a:defRPr>
            </a:lvl4pPr>
            <a:lvl5pPr>
              <a:defRPr sz="2300">
                <a:ln>
                  <a:noFill/>
                </a:ln>
              </a:defRPr>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10773" y="2275841"/>
            <a:ext cx="5743787" cy="6288488"/>
          </a:xfrm>
          <a:ln>
            <a:noFill/>
          </a:ln>
        </p:spPr>
        <p:txBody>
          <a:bodyPr>
            <a:noAutofit/>
          </a:bodyPr>
          <a:lstStyle>
            <a:lvl1pPr>
              <a:defRPr sz="3400">
                <a:ln>
                  <a:noFill/>
                </a:ln>
              </a:defRPr>
            </a:lvl1pPr>
            <a:lvl2pPr>
              <a:defRPr sz="3100">
                <a:ln>
                  <a:noFill/>
                </a:ln>
              </a:defRPr>
            </a:lvl2pPr>
            <a:lvl3pPr>
              <a:defRPr sz="2800">
                <a:ln>
                  <a:noFill/>
                </a:ln>
              </a:defRPr>
            </a:lvl3pPr>
            <a:lvl4pPr>
              <a:defRPr sz="2600">
                <a:ln>
                  <a:noFill/>
                </a:ln>
              </a:defRPr>
            </a:lvl4pPr>
            <a:lvl5pPr>
              <a:defRPr sz="2300">
                <a:ln>
                  <a:noFill/>
                </a:ln>
              </a:defRPr>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775916"/>
            <a:ext cx="7802880" cy="806027"/>
          </a:xfrm>
          <a:ln>
            <a:noFill/>
          </a:ln>
        </p:spPr>
        <p:txBody>
          <a:bodyPr anchor="b">
            <a:noAutofit/>
          </a:bodyPr>
          <a:lstStyle>
            <a:lvl1pPr algn="l">
              <a:defRPr sz="2800" b="0">
                <a:solidFill>
                  <a:srgbClr val="C3092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2582731" y="871502"/>
            <a:ext cx="7802880" cy="5852160"/>
          </a:xfrm>
          <a:ln>
            <a:noFill/>
          </a:ln>
        </p:spPr>
        <p:txBody>
          <a:bodyPr>
            <a:noAutofit/>
          </a:bodyPr>
          <a:lstStyle>
            <a:lvl1pPr marL="0" indent="0">
              <a:buNone/>
              <a:defRPr sz="4600"/>
            </a:lvl1pPr>
            <a:lvl2pPr marL="650066" indent="0">
              <a:buNone/>
              <a:defRPr sz="4000"/>
            </a:lvl2pPr>
            <a:lvl3pPr marL="1300135" indent="0">
              <a:buNone/>
              <a:defRPr sz="3400"/>
            </a:lvl3pPr>
            <a:lvl4pPr marL="1950205" indent="0">
              <a:buNone/>
              <a:defRPr sz="2800"/>
            </a:lvl4pPr>
            <a:lvl5pPr marL="2600272" indent="0">
              <a:buNone/>
              <a:defRPr sz="2800"/>
            </a:lvl5pPr>
            <a:lvl6pPr marL="3250337" indent="0">
              <a:buNone/>
              <a:defRPr sz="2800"/>
            </a:lvl6pPr>
            <a:lvl7pPr marL="3900405" indent="0">
              <a:buNone/>
              <a:defRPr sz="2800"/>
            </a:lvl7pPr>
            <a:lvl8pPr marL="4550471" indent="0">
              <a:buNone/>
              <a:defRPr sz="2800"/>
            </a:lvl8pPr>
            <a:lvl9pPr marL="5200537" indent="0">
              <a:buNone/>
              <a:defRPr sz="28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49032" y="7633555"/>
            <a:ext cx="7802880" cy="920205"/>
          </a:xfrm>
          <a:ln>
            <a:noFill/>
          </a:ln>
        </p:spPr>
        <p:txBody>
          <a:bodyPr>
            <a:noAutofit/>
          </a:bodyPr>
          <a:lstStyle>
            <a:lvl1pPr marL="0" indent="0">
              <a:buNone/>
              <a:defRPr sz="2000"/>
            </a:lvl1pPr>
            <a:lvl2pPr marL="650066" indent="0">
              <a:buNone/>
              <a:defRPr sz="1700"/>
            </a:lvl2pPr>
            <a:lvl3pPr marL="1300135" indent="0">
              <a:buNone/>
              <a:defRPr sz="1400"/>
            </a:lvl3pPr>
            <a:lvl4pPr marL="1950205" indent="0">
              <a:buNone/>
              <a:defRPr sz="1300"/>
            </a:lvl4pPr>
            <a:lvl5pPr marL="2600272" indent="0">
              <a:buNone/>
              <a:defRPr sz="1300"/>
            </a:lvl5pPr>
            <a:lvl6pPr marL="3250337" indent="0">
              <a:buNone/>
              <a:defRPr sz="1300"/>
            </a:lvl6pPr>
            <a:lvl7pPr marL="3900405" indent="0">
              <a:buNone/>
              <a:defRPr sz="1300"/>
            </a:lvl7pPr>
            <a:lvl8pPr marL="4550471" indent="0">
              <a:buNone/>
              <a:defRPr sz="1300"/>
            </a:lvl8pPr>
            <a:lvl9pPr marL="5200537" indent="0">
              <a:buNone/>
              <a:defRPr sz="1300"/>
            </a:lvl9pPr>
          </a:lstStyle>
          <a:p>
            <a:pPr lvl="0"/>
            <a:r>
              <a:rPr lang="en-US"/>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Rectangle 4"/>
          <p:cNvSpPr/>
          <p:nvPr/>
        </p:nvSpPr>
        <p:spPr>
          <a:xfrm>
            <a:off x="-1" y="8629731"/>
            <a:ext cx="13004801" cy="11238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30013" tIns="65007" rIns="130013" bIns="65007" rtlCol="0" anchor="ctr"/>
          <a:lstStyle/>
          <a:p>
            <a:pPr algn="ctr"/>
            <a:endParaRPr lang="en-US" dirty="0"/>
          </a:p>
        </p:txBody>
      </p:sp>
      <p:sp>
        <p:nvSpPr>
          <p:cNvPr id="11" name="Title 1"/>
          <p:cNvSpPr>
            <a:spLocks noGrp="1"/>
          </p:cNvSpPr>
          <p:nvPr>
            <p:ph type="title" hasCustomPrompt="1"/>
          </p:nvPr>
        </p:nvSpPr>
        <p:spPr>
          <a:xfrm>
            <a:off x="1264956" y="1096073"/>
            <a:ext cx="7802880" cy="806027"/>
          </a:xfrm>
          <a:ln>
            <a:noFill/>
          </a:ln>
        </p:spPr>
        <p:txBody>
          <a:bodyPr anchor="b">
            <a:noAutofit/>
          </a:bodyPr>
          <a:lstStyle>
            <a:lvl1pPr algn="l">
              <a:defRPr sz="4000" b="0">
                <a:solidFill>
                  <a:srgbClr val="C3092B"/>
                </a:solidFill>
              </a:defRPr>
            </a:lvl1pPr>
          </a:lstStyle>
          <a:p>
            <a:r>
              <a:rPr lang="en-US" dirty="0"/>
              <a:t>Closing line</a:t>
            </a:r>
          </a:p>
        </p:txBody>
      </p:sp>
      <p:sp>
        <p:nvSpPr>
          <p:cNvPr id="12" name="Text Placeholder 3"/>
          <p:cNvSpPr>
            <a:spLocks noGrp="1"/>
          </p:cNvSpPr>
          <p:nvPr>
            <p:ph type="body" sz="half" idx="2" hasCustomPrompt="1"/>
          </p:nvPr>
        </p:nvSpPr>
        <p:spPr>
          <a:xfrm>
            <a:off x="1264956" y="2423073"/>
            <a:ext cx="7802880" cy="2294286"/>
          </a:xfrm>
          <a:ln>
            <a:noFill/>
          </a:ln>
        </p:spPr>
        <p:txBody>
          <a:bodyPr>
            <a:noAutofit/>
          </a:bodyPr>
          <a:lstStyle>
            <a:lvl1pPr marL="0" indent="0">
              <a:buNone/>
              <a:defRPr sz="3400"/>
            </a:lvl1pPr>
            <a:lvl2pPr marL="650066" indent="0">
              <a:buNone/>
              <a:defRPr sz="1700"/>
            </a:lvl2pPr>
            <a:lvl3pPr marL="1300135" indent="0">
              <a:buNone/>
              <a:defRPr sz="1400"/>
            </a:lvl3pPr>
            <a:lvl4pPr marL="1950205" indent="0">
              <a:buNone/>
              <a:defRPr sz="1300"/>
            </a:lvl4pPr>
            <a:lvl5pPr marL="2600272" indent="0">
              <a:buNone/>
              <a:defRPr sz="1300"/>
            </a:lvl5pPr>
            <a:lvl6pPr marL="3250337" indent="0">
              <a:buNone/>
              <a:defRPr sz="1300"/>
            </a:lvl6pPr>
            <a:lvl7pPr marL="3900405" indent="0">
              <a:buNone/>
              <a:defRPr sz="1300"/>
            </a:lvl7pPr>
            <a:lvl8pPr marL="4550471" indent="0">
              <a:buNone/>
              <a:defRPr sz="1300"/>
            </a:lvl8pPr>
            <a:lvl9pPr marL="5200537" indent="0">
              <a:buNone/>
              <a:defRPr sz="1300"/>
            </a:lvl9pPr>
          </a:lstStyle>
          <a:p>
            <a:pPr lvl="0"/>
            <a:r>
              <a:rPr lang="en-US" dirty="0"/>
              <a:t>Contact info</a:t>
            </a:r>
          </a:p>
        </p:txBody>
      </p:sp>
      <p:pic>
        <p:nvPicPr>
          <p:cNvPr id="7" name="Picture 6" descr="OSC_url_ppt_templa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862" y="8990748"/>
            <a:ext cx="2694801" cy="452816"/>
          </a:xfrm>
          <a:prstGeom prst="rect">
            <a:avLst/>
          </a:prstGeom>
        </p:spPr>
      </p:pic>
      <p:pic>
        <p:nvPicPr>
          <p:cNvPr id="8" name="Picture 7" descr="OH-TECH_Logo_Horizon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spTree>
    <p:extLst>
      <p:ext uri="{BB962C8B-B14F-4D97-AF65-F5344CB8AC3E}">
        <p14:creationId xmlns:p14="http://schemas.microsoft.com/office/powerpoint/2010/main" val="179983706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240" y="390596"/>
            <a:ext cx="1170432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066" indent="0">
              <a:buNone/>
              <a:defRPr sz="2800" b="1"/>
            </a:lvl2pPr>
            <a:lvl3pPr marL="1300135" indent="0">
              <a:buNone/>
              <a:defRPr sz="2600" b="1"/>
            </a:lvl3pPr>
            <a:lvl4pPr marL="1950205" indent="0">
              <a:buNone/>
              <a:defRPr sz="2300" b="1"/>
            </a:lvl4pPr>
            <a:lvl5pPr marL="2600272" indent="0">
              <a:buNone/>
              <a:defRPr sz="2300" b="1"/>
            </a:lvl5pPr>
            <a:lvl6pPr marL="3250337" indent="0">
              <a:buNone/>
              <a:defRPr sz="2300" b="1"/>
            </a:lvl6pPr>
            <a:lvl7pPr marL="3900405" indent="0">
              <a:buNone/>
              <a:defRPr sz="2300" b="1"/>
            </a:lvl7pPr>
            <a:lvl8pPr marL="4550471" indent="0">
              <a:buNone/>
              <a:defRPr sz="2300" b="1"/>
            </a:lvl8pPr>
            <a:lvl9pPr marL="5200537"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6260" y="2183272"/>
            <a:ext cx="5748302" cy="909884"/>
          </a:xfrm>
        </p:spPr>
        <p:txBody>
          <a:bodyPr anchor="b"/>
          <a:lstStyle>
            <a:lvl1pPr marL="0" indent="0">
              <a:buNone/>
              <a:defRPr sz="3400" b="1"/>
            </a:lvl1pPr>
            <a:lvl2pPr marL="650066" indent="0">
              <a:buNone/>
              <a:defRPr sz="2800" b="1"/>
            </a:lvl2pPr>
            <a:lvl3pPr marL="1300135" indent="0">
              <a:buNone/>
              <a:defRPr sz="2600" b="1"/>
            </a:lvl3pPr>
            <a:lvl4pPr marL="1950205" indent="0">
              <a:buNone/>
              <a:defRPr sz="2300" b="1"/>
            </a:lvl4pPr>
            <a:lvl5pPr marL="2600272" indent="0">
              <a:buNone/>
              <a:defRPr sz="2300" b="1"/>
            </a:lvl5pPr>
            <a:lvl6pPr marL="3250337" indent="0">
              <a:buNone/>
              <a:defRPr sz="2300" b="1"/>
            </a:lvl6pPr>
            <a:lvl7pPr marL="3900405" indent="0">
              <a:buNone/>
              <a:defRPr sz="2300" b="1"/>
            </a:lvl7pPr>
            <a:lvl8pPr marL="4550471" indent="0">
              <a:buNone/>
              <a:defRPr sz="2300" b="1"/>
            </a:lvl8pPr>
            <a:lvl9pPr marL="5200537"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60"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sldNum" sz="quarter" idx="10"/>
          </p:nvPr>
        </p:nvSpPr>
        <p:spPr>
          <a:xfrm>
            <a:off x="5603804" y="9322365"/>
            <a:ext cx="2275840" cy="352213"/>
          </a:xfrm>
          <a:prstGeom prst="rect">
            <a:avLst/>
          </a:prstGeom>
          <a:ln/>
        </p:spPr>
        <p:txBody>
          <a:bodyPr lIns="130013" tIns="65007" rIns="130013" bIns="65007"/>
          <a:lstStyle>
            <a:lvl1pPr>
              <a:defRPr/>
            </a:lvl1pPr>
          </a:lstStyle>
          <a:p>
            <a:fld id="{86CB4B4D-7CA3-9044-876B-883B54F8677D}" type="slidenum">
              <a:rPr lang="uk-UA" smtClean="0"/>
              <a:t>‹#›</a:t>
            </a:fld>
            <a:endParaRPr lang="uk-UA"/>
          </a:p>
        </p:txBody>
      </p:sp>
    </p:spTree>
    <p:extLst>
      <p:ext uri="{BB962C8B-B14F-4D97-AF65-F5344CB8AC3E}">
        <p14:creationId xmlns:p14="http://schemas.microsoft.com/office/powerpoint/2010/main" val="9810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3092B"/>
                </a:solidFill>
              </a:defRPr>
            </a:lvl1pPr>
          </a:lstStyle>
          <a:p>
            <a:r>
              <a:rPr lang="en-US"/>
              <a:t>Click to edit Master title style</a:t>
            </a:r>
            <a:endParaRPr lang="en-US" dirty="0"/>
          </a:p>
        </p:txBody>
      </p:sp>
    </p:spTree>
    <p:extLst>
      <p:ext uri="{BB962C8B-B14F-4D97-AF65-F5344CB8AC3E}">
        <p14:creationId xmlns:p14="http://schemas.microsoft.com/office/powerpoint/2010/main" val="228010087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1083733"/>
            <a:ext cx="11704320" cy="932463"/>
          </a:xfrm>
          <a:prstGeom prst="rect">
            <a:avLst/>
          </a:prstGeom>
        </p:spPr>
        <p:txBody>
          <a:bodyPr vert="horz" lIns="130013" tIns="65007" rIns="130013" bIns="65007"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50240" y="2275843"/>
            <a:ext cx="11704320" cy="3279214"/>
          </a:xfrm>
          <a:prstGeom prst="rect">
            <a:avLst/>
          </a:prstGeom>
          <a:ln>
            <a:solidFill>
              <a:schemeClr val="bg1">
                <a:lumMod val="65000"/>
              </a:schemeClr>
            </a:solidFill>
          </a:ln>
        </p:spPr>
        <p:txBody>
          <a:bodyPr vert="horz" lIns="130013" tIns="65007" rIns="130013" bIns="650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Box 8"/>
          <p:cNvSpPr txBox="1"/>
          <p:nvPr/>
        </p:nvSpPr>
        <p:spPr>
          <a:xfrm>
            <a:off x="5730719" y="9006920"/>
            <a:ext cx="1516598" cy="350150"/>
          </a:xfrm>
          <a:prstGeom prst="rect">
            <a:avLst/>
          </a:prstGeom>
          <a:noFill/>
        </p:spPr>
        <p:txBody>
          <a:bodyPr wrap="square" lIns="130013" tIns="65007" rIns="130013" bIns="65007" rtlCol="0">
            <a:spAutoFit/>
          </a:bodyPr>
          <a:lstStyle/>
          <a:p>
            <a:pPr algn="ctr"/>
            <a:fld id="{F23DD899-23D4-B74D-81E5-8B38761BD6BE}" type="slidenum">
              <a:rPr lang="en-US" sz="1400" b="0" i="0" smtClean="0">
                <a:solidFill>
                  <a:srgbClr val="949594"/>
                </a:solidFill>
                <a:latin typeface="Univers LT Std 55"/>
                <a:cs typeface="Univers LT Std 55"/>
              </a:rPr>
              <a:pPr algn="ctr"/>
              <a:t>‹#›</a:t>
            </a:fld>
            <a:endParaRPr lang="en-US" sz="1400" b="0" i="0" dirty="0">
              <a:solidFill>
                <a:srgbClr val="949594"/>
              </a:solidFill>
              <a:latin typeface="Univers LT Std 55"/>
              <a:cs typeface="Univers LT Std 55"/>
            </a:endParaRPr>
          </a:p>
        </p:txBody>
      </p:sp>
      <p:sp>
        <p:nvSpPr>
          <p:cNvPr id="11" name="Rectangle 10"/>
          <p:cNvSpPr/>
          <p:nvPr/>
        </p:nvSpPr>
        <p:spPr>
          <a:xfrm>
            <a:off x="0" y="254801"/>
            <a:ext cx="13004800" cy="8383451"/>
          </a:xfrm>
          <a:prstGeom prst="rect">
            <a:avLst/>
          </a:prstGeom>
          <a:gradFill flip="none" rotWithShape="1">
            <a:gsLst>
              <a:gs pos="100000">
                <a:schemeClr val="bg1"/>
              </a:gs>
              <a:gs pos="0">
                <a:schemeClr val="bg1">
                  <a:lumMod val="75000"/>
                </a:schemeClr>
              </a:gs>
            </a:gsLst>
            <a:lin ang="16200000" scaled="0"/>
            <a:tileRect/>
          </a:gradFill>
          <a:effectLst/>
          <a:scene3d>
            <a:camera prst="orthographicFront"/>
            <a:lightRig rig="threePt" dir="t">
              <a:rot lat="0" lon="0" rev="1200000"/>
            </a:lightRig>
          </a:scene3d>
          <a:sp3d/>
        </p:spPr>
        <p:style>
          <a:lnRef idx="0">
            <a:schemeClr val="dk1"/>
          </a:lnRef>
          <a:fillRef idx="3">
            <a:schemeClr val="dk1"/>
          </a:fillRef>
          <a:effectRef idx="3">
            <a:schemeClr val="dk1"/>
          </a:effectRef>
          <a:fontRef idx="minor">
            <a:schemeClr val="lt1"/>
          </a:fontRef>
        </p:style>
        <p:txBody>
          <a:bodyPr lIns="130013" tIns="65007" rIns="130013" bIns="65007" rtlCol="0" anchor="ctr"/>
          <a:lstStyle/>
          <a:p>
            <a:pPr algn="ctr"/>
            <a:endParaRPr lang="en-US" dirty="0"/>
          </a:p>
        </p:txBody>
      </p:sp>
      <p:pic>
        <p:nvPicPr>
          <p:cNvPr id="10" name="Picture 9" descr="OH-TECH_Logo_Horizonal.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31686" y="8956386"/>
            <a:ext cx="4257051" cy="500828"/>
          </a:xfrm>
          <a:prstGeom prst="rect">
            <a:avLst/>
          </a:prstGeom>
        </p:spPr>
      </p:pic>
      <p:pic>
        <p:nvPicPr>
          <p:cNvPr id="5" name="Picture 4" descr="Ohio_Supercomputer_Center.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4874" y="8826285"/>
            <a:ext cx="4787994" cy="753168"/>
          </a:xfrm>
          <a:prstGeom prst="rect">
            <a:avLst/>
          </a:prstGeom>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661" r:id="rId13"/>
  </p:sldLayoutIdLst>
  <p:hf sldNum="0" hdr="0" ftr="0" dt="0"/>
  <p:txStyles>
    <p:titleStyle>
      <a:lvl1pPr algn="l" defTabSz="650066" rtl="0" eaLnBrk="1" latinLnBrk="0" hangingPunct="1">
        <a:spcBef>
          <a:spcPct val="0"/>
        </a:spcBef>
        <a:buNone/>
        <a:defRPr sz="4000" kern="1200">
          <a:solidFill>
            <a:srgbClr val="55051B"/>
          </a:solidFill>
          <a:latin typeface="+mj-lt"/>
          <a:ea typeface="+mj-ea"/>
          <a:cs typeface="+mj-cs"/>
        </a:defRPr>
      </a:lvl1pPr>
    </p:titleStyle>
    <p:bodyStyle>
      <a:lvl1pPr marL="487551" indent="-487551" algn="l" defTabSz="650066" rtl="0" eaLnBrk="1" latinLnBrk="0" hangingPunct="1">
        <a:spcBef>
          <a:spcPct val="20000"/>
        </a:spcBef>
        <a:buFont typeface="Arial"/>
        <a:buChar char="•"/>
        <a:defRPr sz="3400" kern="1200">
          <a:solidFill>
            <a:schemeClr val="tx1">
              <a:lumMod val="75000"/>
              <a:lumOff val="25000"/>
            </a:schemeClr>
          </a:solidFill>
          <a:latin typeface="+mn-lt"/>
          <a:ea typeface="+mn-ea"/>
          <a:cs typeface="+mn-cs"/>
        </a:defRPr>
      </a:lvl1pPr>
      <a:lvl2pPr marL="1056360" indent="-406294" algn="l" defTabSz="650066" rtl="0" eaLnBrk="1" latinLnBrk="0" hangingPunct="1">
        <a:spcBef>
          <a:spcPct val="20000"/>
        </a:spcBef>
        <a:buFont typeface="Arial"/>
        <a:buChar char="–"/>
        <a:defRPr sz="3100" kern="1200">
          <a:solidFill>
            <a:schemeClr val="tx1">
              <a:lumMod val="75000"/>
              <a:lumOff val="25000"/>
            </a:schemeClr>
          </a:solidFill>
          <a:latin typeface="+mn-lt"/>
          <a:ea typeface="+mn-ea"/>
          <a:cs typeface="+mn-cs"/>
        </a:defRPr>
      </a:lvl2pPr>
      <a:lvl3pPr marL="1625169" indent="-325032" algn="l" defTabSz="650066" rtl="0" eaLnBrk="1" latinLnBrk="0" hangingPunct="1">
        <a:spcBef>
          <a:spcPct val="20000"/>
        </a:spcBef>
        <a:buFont typeface="Arial"/>
        <a:buChar char="•"/>
        <a:defRPr sz="3100" kern="1200">
          <a:solidFill>
            <a:schemeClr val="tx1">
              <a:lumMod val="75000"/>
              <a:lumOff val="25000"/>
            </a:schemeClr>
          </a:solidFill>
          <a:latin typeface="+mn-lt"/>
          <a:ea typeface="+mn-ea"/>
          <a:cs typeface="+mn-cs"/>
        </a:defRPr>
      </a:lvl3pPr>
      <a:lvl4pPr marL="2275236" indent="-325032" algn="l" defTabSz="650066"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4pPr>
      <a:lvl5pPr marL="2925302" indent="-325032" algn="l" defTabSz="650066"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5pPr>
      <a:lvl6pPr marL="3575368" indent="-325032" algn="l" defTabSz="650066" rtl="0" eaLnBrk="1" latinLnBrk="0" hangingPunct="1">
        <a:spcBef>
          <a:spcPct val="20000"/>
        </a:spcBef>
        <a:buFont typeface="Arial"/>
        <a:buChar char="•"/>
        <a:defRPr sz="2800" kern="1200">
          <a:solidFill>
            <a:schemeClr val="tx1"/>
          </a:solidFill>
          <a:latin typeface="+mn-lt"/>
          <a:ea typeface="+mn-ea"/>
          <a:cs typeface="+mn-cs"/>
        </a:defRPr>
      </a:lvl6pPr>
      <a:lvl7pPr marL="4225436" indent="-325032" algn="l" defTabSz="650066" rtl="0" eaLnBrk="1" latinLnBrk="0" hangingPunct="1">
        <a:spcBef>
          <a:spcPct val="20000"/>
        </a:spcBef>
        <a:buFont typeface="Arial"/>
        <a:buChar char="•"/>
        <a:defRPr sz="2800" kern="1200">
          <a:solidFill>
            <a:schemeClr val="tx1"/>
          </a:solidFill>
          <a:latin typeface="+mn-lt"/>
          <a:ea typeface="+mn-ea"/>
          <a:cs typeface="+mn-cs"/>
        </a:defRPr>
      </a:lvl7pPr>
      <a:lvl8pPr marL="4875505" indent="-325032" algn="l" defTabSz="650066" rtl="0" eaLnBrk="1" latinLnBrk="0" hangingPunct="1">
        <a:spcBef>
          <a:spcPct val="20000"/>
        </a:spcBef>
        <a:buFont typeface="Arial"/>
        <a:buChar char="•"/>
        <a:defRPr sz="2800" kern="1200">
          <a:solidFill>
            <a:schemeClr val="tx1"/>
          </a:solidFill>
          <a:latin typeface="+mn-lt"/>
          <a:ea typeface="+mn-ea"/>
          <a:cs typeface="+mn-cs"/>
        </a:defRPr>
      </a:lvl8pPr>
      <a:lvl9pPr marL="5525573" indent="-325032" algn="l" defTabSz="650066" rtl="0" eaLnBrk="1" latinLnBrk="0" hangingPunct="1">
        <a:spcBef>
          <a:spcPct val="20000"/>
        </a:spcBef>
        <a:buFont typeface="Arial"/>
        <a:buChar char="•"/>
        <a:defRPr sz="2800" kern="1200">
          <a:solidFill>
            <a:schemeClr val="tx1"/>
          </a:solidFill>
          <a:latin typeface="+mn-lt"/>
          <a:ea typeface="+mn-ea"/>
          <a:cs typeface="+mn-cs"/>
        </a:defRPr>
      </a:lvl9pPr>
    </p:bodyStyle>
    <p:otherStyle>
      <a:defPPr>
        <a:defRPr lang="en-US"/>
      </a:defPPr>
      <a:lvl1pPr marL="0" algn="l" defTabSz="650066" rtl="0" eaLnBrk="1" latinLnBrk="0" hangingPunct="1">
        <a:defRPr sz="2600" kern="1200">
          <a:solidFill>
            <a:schemeClr val="tx1"/>
          </a:solidFill>
          <a:latin typeface="+mn-lt"/>
          <a:ea typeface="+mn-ea"/>
          <a:cs typeface="+mn-cs"/>
        </a:defRPr>
      </a:lvl1pPr>
      <a:lvl2pPr marL="650066" algn="l" defTabSz="650066" rtl="0" eaLnBrk="1" latinLnBrk="0" hangingPunct="1">
        <a:defRPr sz="2600" kern="1200">
          <a:solidFill>
            <a:schemeClr val="tx1"/>
          </a:solidFill>
          <a:latin typeface="+mn-lt"/>
          <a:ea typeface="+mn-ea"/>
          <a:cs typeface="+mn-cs"/>
        </a:defRPr>
      </a:lvl2pPr>
      <a:lvl3pPr marL="1300135" algn="l" defTabSz="650066" rtl="0" eaLnBrk="1" latinLnBrk="0" hangingPunct="1">
        <a:defRPr sz="2600" kern="1200">
          <a:solidFill>
            <a:schemeClr val="tx1"/>
          </a:solidFill>
          <a:latin typeface="+mn-lt"/>
          <a:ea typeface="+mn-ea"/>
          <a:cs typeface="+mn-cs"/>
        </a:defRPr>
      </a:lvl3pPr>
      <a:lvl4pPr marL="1950205" algn="l" defTabSz="650066" rtl="0" eaLnBrk="1" latinLnBrk="0" hangingPunct="1">
        <a:defRPr sz="2600" kern="1200">
          <a:solidFill>
            <a:schemeClr val="tx1"/>
          </a:solidFill>
          <a:latin typeface="+mn-lt"/>
          <a:ea typeface="+mn-ea"/>
          <a:cs typeface="+mn-cs"/>
        </a:defRPr>
      </a:lvl4pPr>
      <a:lvl5pPr marL="2600272" algn="l" defTabSz="650066" rtl="0" eaLnBrk="1" latinLnBrk="0" hangingPunct="1">
        <a:defRPr sz="2600" kern="1200">
          <a:solidFill>
            <a:schemeClr val="tx1"/>
          </a:solidFill>
          <a:latin typeface="+mn-lt"/>
          <a:ea typeface="+mn-ea"/>
          <a:cs typeface="+mn-cs"/>
        </a:defRPr>
      </a:lvl5pPr>
      <a:lvl6pPr marL="3250337" algn="l" defTabSz="650066" rtl="0" eaLnBrk="1" latinLnBrk="0" hangingPunct="1">
        <a:defRPr sz="2600" kern="1200">
          <a:solidFill>
            <a:schemeClr val="tx1"/>
          </a:solidFill>
          <a:latin typeface="+mn-lt"/>
          <a:ea typeface="+mn-ea"/>
          <a:cs typeface="+mn-cs"/>
        </a:defRPr>
      </a:lvl6pPr>
      <a:lvl7pPr marL="3900405" algn="l" defTabSz="650066" rtl="0" eaLnBrk="1" latinLnBrk="0" hangingPunct="1">
        <a:defRPr sz="2600" kern="1200">
          <a:solidFill>
            <a:schemeClr val="tx1"/>
          </a:solidFill>
          <a:latin typeface="+mn-lt"/>
          <a:ea typeface="+mn-ea"/>
          <a:cs typeface="+mn-cs"/>
        </a:defRPr>
      </a:lvl7pPr>
      <a:lvl8pPr marL="4550471" algn="l" defTabSz="650066" rtl="0" eaLnBrk="1" latinLnBrk="0" hangingPunct="1">
        <a:defRPr sz="2600" kern="1200">
          <a:solidFill>
            <a:schemeClr val="tx1"/>
          </a:solidFill>
          <a:latin typeface="+mn-lt"/>
          <a:ea typeface="+mn-ea"/>
          <a:cs typeface="+mn-cs"/>
        </a:defRPr>
      </a:lvl8pPr>
      <a:lvl9pPr marL="5200537" algn="l" defTabSz="650066"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osc.edu" TargetMode="Externa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ondemand.osc.edu/" TargetMode="Externa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osc.edu/content/using_rstudio_for_classroom" TargetMode="Externa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osc.edu/content/using_rstudio_for_classroom" TargetMode="Externa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 Id="rId5" Type="http://schemas.openxmlformats.org/officeDocument/2006/relationships/image" Target="../media/image56.png"/><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hyperlink" Target="https://www.osc.edu/resources/available_software/software_list/r" TargetMode="Externa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osc.edu/ondemand"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ondemand.osc.edu/" TargetMode="External"/><Relationship Id="rId2" Type="http://schemas.openxmlformats.org/officeDocument/2006/relationships/image" Target="../media/image1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p:nvPr/>
        </p:nvSpPr>
        <p:spPr>
          <a:xfrm>
            <a:off x="6108206" y="3138810"/>
            <a:ext cx="102586" cy="656584"/>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p>
            <a:r>
              <a:t> </a:t>
            </a:r>
          </a:p>
        </p:txBody>
      </p:sp>
      <p:sp>
        <p:nvSpPr>
          <p:cNvPr id="120" name="Shape 120"/>
          <p:cNvSpPr/>
          <p:nvPr/>
        </p:nvSpPr>
        <p:spPr>
          <a:xfrm>
            <a:off x="7463088" y="4888888"/>
            <a:ext cx="4581025" cy="1703024"/>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p>
            <a:pPr>
              <a:defRPr sz="2600">
                <a:solidFill>
                  <a:srgbClr val="53585F"/>
                </a:solidFill>
                <a:latin typeface="Geneva"/>
                <a:ea typeface="Geneva"/>
                <a:cs typeface="Geneva"/>
                <a:sym typeface="Geneva"/>
              </a:defRPr>
            </a:pPr>
            <a:r>
              <a:rPr dirty="0"/>
              <a:t>Shameema Oottikkal</a:t>
            </a:r>
          </a:p>
          <a:p>
            <a:pPr>
              <a:defRPr sz="2600">
                <a:solidFill>
                  <a:srgbClr val="53585F"/>
                </a:solidFill>
                <a:latin typeface="Geneva"/>
                <a:ea typeface="Geneva"/>
                <a:cs typeface="Geneva"/>
                <a:sym typeface="Geneva"/>
              </a:defRPr>
            </a:pPr>
            <a:r>
              <a:rPr dirty="0"/>
              <a:t>Data Application Engineer</a:t>
            </a:r>
          </a:p>
          <a:p>
            <a:pPr>
              <a:defRPr sz="2600">
                <a:solidFill>
                  <a:srgbClr val="53585F"/>
                </a:solidFill>
                <a:latin typeface="Geneva"/>
                <a:ea typeface="Geneva"/>
                <a:cs typeface="Geneva"/>
                <a:sym typeface="Geneva"/>
              </a:defRPr>
            </a:pPr>
            <a:r>
              <a:rPr dirty="0"/>
              <a:t>Ohio Super</a:t>
            </a:r>
            <a:r>
              <a:rPr lang="en-US" dirty="0"/>
              <a:t>c</a:t>
            </a:r>
            <a:r>
              <a:rPr dirty="0"/>
              <a:t>omputer Center</a:t>
            </a:r>
          </a:p>
          <a:p>
            <a:pPr>
              <a:defRPr sz="2600">
                <a:solidFill>
                  <a:srgbClr val="53585F"/>
                </a:solidFill>
                <a:latin typeface="Geneva"/>
                <a:ea typeface="Geneva"/>
                <a:cs typeface="Geneva"/>
                <a:sym typeface="Geneva"/>
              </a:defRPr>
            </a:pPr>
            <a:r>
              <a:rPr dirty="0"/>
              <a:t> email:soottikkal@</a:t>
            </a:r>
            <a:r>
              <a:rPr lang="en-US" dirty="0"/>
              <a:t>osc.edu</a:t>
            </a:r>
            <a:endParaRPr u="sng" dirty="0">
              <a:hlinkClick r:id="rId2"/>
            </a:endParaRPr>
          </a:p>
        </p:txBody>
      </p:sp>
      <p:sp>
        <p:nvSpPr>
          <p:cNvPr id="121" name="Shape 121"/>
          <p:cNvSpPr/>
          <p:nvPr/>
        </p:nvSpPr>
        <p:spPr>
          <a:xfrm>
            <a:off x="2836607" y="3592032"/>
            <a:ext cx="6950615" cy="656584"/>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defRPr sz="4600" b="1">
                <a:solidFill>
                  <a:srgbClr val="1595D7"/>
                </a:solidFill>
                <a:latin typeface="Helvetica"/>
                <a:ea typeface="Helvetica"/>
                <a:cs typeface="Helvetica"/>
                <a:sym typeface="Helvetica"/>
              </a:defRPr>
            </a:lvl1pPr>
          </a:lstStyle>
          <a:p>
            <a:r>
              <a:rPr lang="en-US" sz="3600" dirty="0">
                <a:solidFill>
                  <a:srgbClr val="CC0000"/>
                </a:solidFill>
              </a:rPr>
              <a:t>Running Parallel R jobs at OSC</a:t>
            </a:r>
            <a:endParaRPr sz="3600" dirty="0">
              <a:solidFill>
                <a:srgbClr val="CC0000"/>
              </a:solidFill>
            </a:endParaRPr>
          </a:p>
        </p:txBody>
      </p:sp>
      <p:sp>
        <p:nvSpPr>
          <p:cNvPr id="122" name="Shape 122"/>
          <p:cNvSpPr/>
          <p:nvPr/>
        </p:nvSpPr>
        <p:spPr>
          <a:xfrm>
            <a:off x="778469" y="5228768"/>
            <a:ext cx="2523121" cy="902805"/>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p>
            <a:pPr>
              <a:defRPr sz="2600">
                <a:solidFill>
                  <a:srgbClr val="53585F"/>
                </a:solidFill>
                <a:latin typeface="Geneva"/>
                <a:ea typeface="Geneva"/>
                <a:cs typeface="Geneva"/>
                <a:sym typeface="Geneva"/>
              </a:defRPr>
            </a:pPr>
            <a:r>
              <a:rPr lang="en-US" dirty="0"/>
              <a:t>09/09/2020</a:t>
            </a:r>
          </a:p>
          <a:p>
            <a:pPr>
              <a:defRPr sz="2600">
                <a:solidFill>
                  <a:srgbClr val="53585F"/>
                </a:solidFill>
                <a:latin typeface="Geneva"/>
                <a:ea typeface="Geneva"/>
                <a:cs typeface="Geneva"/>
                <a:sym typeface="Geneva"/>
              </a:defRPr>
            </a:pPr>
            <a:r>
              <a:rPr lang="en-US" dirty="0"/>
              <a:t>OSC workshop</a:t>
            </a:r>
            <a:r>
              <a:rPr dirty="0"/>
              <a:t>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09 at 10.40.5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9" y="1866871"/>
            <a:ext cx="10998200" cy="5384800"/>
          </a:xfrm>
          <a:prstGeom prst="rect">
            <a:avLst/>
          </a:prstGeom>
        </p:spPr>
      </p:pic>
    </p:spTree>
    <p:extLst>
      <p:ext uri="{BB962C8B-B14F-4D97-AF65-F5344CB8AC3E}">
        <p14:creationId xmlns:p14="http://schemas.microsoft.com/office/powerpoint/2010/main" val="982361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9-26 at 10.14.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13" y="1515608"/>
            <a:ext cx="12224247" cy="4942848"/>
          </a:xfrm>
          <a:prstGeom prst="rect">
            <a:avLst/>
          </a:prstGeom>
        </p:spPr>
      </p:pic>
    </p:spTree>
    <p:extLst>
      <p:ext uri="{BB962C8B-B14F-4D97-AF65-F5344CB8AC3E}">
        <p14:creationId xmlns:p14="http://schemas.microsoft.com/office/powerpoint/2010/main" val="4209997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220" y="2406533"/>
            <a:ext cx="7968220" cy="2466642"/>
          </a:xfrm>
        </p:spPr>
        <p:txBody>
          <a:bodyPr/>
          <a:lstStyle/>
          <a:p>
            <a:pPr algn="ctr"/>
            <a:r>
              <a:rPr lang="en-US" dirty="0">
                <a:solidFill>
                  <a:srgbClr val="C00000"/>
                </a:solidFill>
              </a:rPr>
              <a:t>Exercise-2</a:t>
            </a:r>
            <a:br>
              <a:rPr lang="en-US" dirty="0">
                <a:solidFill>
                  <a:srgbClr val="C00000"/>
                </a:solidFill>
              </a:rPr>
            </a:br>
            <a:br>
              <a:rPr lang="en-US" dirty="0">
                <a:solidFill>
                  <a:srgbClr val="C00000"/>
                </a:solidFill>
              </a:rPr>
            </a:br>
            <a:r>
              <a:rPr lang="en-US" dirty="0">
                <a:solidFill>
                  <a:srgbClr val="C00000"/>
                </a:solidFill>
              </a:rPr>
              <a:t>Login to  </a:t>
            </a:r>
            <a:r>
              <a:rPr lang="en-US" dirty="0">
                <a:solidFill>
                  <a:srgbClr val="C00000"/>
                </a:solidFill>
                <a:ea typeface="+mj-lt"/>
                <a:cs typeface="+mj-lt"/>
              </a:rPr>
              <a:t> https://ondemand.osc.edu</a:t>
            </a:r>
            <a:endParaRPr lang="en-US" dirty="0">
              <a:solidFill>
                <a:srgbClr val="C00000"/>
              </a:solidFill>
              <a:cs typeface="Arial"/>
            </a:endParaRPr>
          </a:p>
        </p:txBody>
      </p:sp>
    </p:spTree>
    <p:extLst>
      <p:ext uri="{BB962C8B-B14F-4D97-AF65-F5344CB8AC3E}">
        <p14:creationId xmlns:p14="http://schemas.microsoft.com/office/powerpoint/2010/main" val="2146853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87980" y="1328406"/>
            <a:ext cx="10621242" cy="6740306"/>
          </a:xfrm>
          <a:prstGeom prst="rect">
            <a:avLst/>
          </a:prstGeom>
        </p:spPr>
        <p:txBody>
          <a:bodyPr wrap="square" lIns="91435" tIns="45718" rIns="91435" bIns="45718">
            <a:spAutoFit/>
          </a:bodyPr>
          <a:lstStyle/>
          <a:p>
            <a:pPr algn="l"/>
            <a:r>
              <a:rPr lang="en-US" sz="2400" dirty="0">
                <a:solidFill>
                  <a:srgbClr val="BA0C2F"/>
                </a:solidFill>
                <a:cs typeface="Arial"/>
              </a:rPr>
              <a:t>Python: </a:t>
            </a:r>
            <a:r>
              <a:rPr lang="en-US" sz="2400" dirty="0">
                <a:cs typeface="Arial"/>
              </a:rPr>
              <a:t>A popular general-purpose, high-level programming language with numerous mathematical and scientific packages available for data analytics.</a:t>
            </a:r>
          </a:p>
          <a:p>
            <a:pPr algn="l"/>
            <a:endParaRPr lang="en-US" sz="2400" dirty="0">
              <a:cs typeface="Arial"/>
            </a:endParaRPr>
          </a:p>
          <a:p>
            <a:pPr algn="l"/>
            <a:r>
              <a:rPr lang="en-US" sz="2400" dirty="0">
                <a:solidFill>
                  <a:srgbClr val="BA0C2F"/>
                </a:solidFill>
                <a:cs typeface="Arial"/>
              </a:rPr>
              <a:t>R: </a:t>
            </a:r>
            <a:r>
              <a:rPr lang="en-US" sz="2400" dirty="0">
                <a:cs typeface="Arial"/>
              </a:rPr>
              <a:t>A programming language for statistical and machine </a:t>
            </a:r>
            <a:br>
              <a:rPr lang="en-US" sz="2400" dirty="0">
                <a:cs typeface="Arial"/>
              </a:rPr>
            </a:br>
            <a:r>
              <a:rPr lang="en-US" sz="2400" dirty="0">
                <a:cs typeface="Arial"/>
              </a:rPr>
              <a:t>learning applications with very strong graphical capabilities.</a:t>
            </a:r>
          </a:p>
          <a:p>
            <a:pPr algn="l"/>
            <a:endParaRPr lang="en-US" sz="2400" dirty="0">
              <a:cs typeface="Arial"/>
            </a:endParaRPr>
          </a:p>
          <a:p>
            <a:pPr algn="l"/>
            <a:r>
              <a:rPr lang="en-US" sz="2400" dirty="0">
                <a:solidFill>
                  <a:srgbClr val="BA0C2F"/>
                </a:solidFill>
                <a:cs typeface="Arial"/>
              </a:rPr>
              <a:t>MATLAB:</a:t>
            </a:r>
            <a:r>
              <a:rPr lang="en-US" sz="2400" dirty="0">
                <a:cs typeface="Arial"/>
              </a:rPr>
              <a:t>A full featured data analysis toolkit with many </a:t>
            </a:r>
            <a:br>
              <a:rPr lang="en-US" sz="2400" dirty="0">
                <a:cs typeface="Arial"/>
              </a:rPr>
            </a:br>
            <a:r>
              <a:rPr lang="en-US" sz="2400" dirty="0">
                <a:cs typeface="Arial"/>
              </a:rPr>
              <a:t>advanced algorithms readily available.</a:t>
            </a:r>
          </a:p>
          <a:p>
            <a:pPr algn="l"/>
            <a:endParaRPr lang="en-US" sz="2400" dirty="0">
              <a:cs typeface="Arial"/>
            </a:endParaRPr>
          </a:p>
          <a:p>
            <a:pPr algn="l"/>
            <a:r>
              <a:rPr lang="en-US" sz="2400" dirty="0">
                <a:solidFill>
                  <a:srgbClr val="BA0C2F"/>
                </a:solidFill>
                <a:cs typeface="Arial"/>
              </a:rPr>
              <a:t>Spark and </a:t>
            </a:r>
            <a:r>
              <a:rPr lang="en-US" sz="2400" dirty="0" err="1">
                <a:solidFill>
                  <a:srgbClr val="BA0C2F"/>
                </a:solidFill>
                <a:cs typeface="Arial"/>
              </a:rPr>
              <a:t>Hadoop</a:t>
            </a:r>
            <a:r>
              <a:rPr lang="en-US" sz="2400" dirty="0">
                <a:solidFill>
                  <a:srgbClr val="BA0C2F"/>
                </a:solidFill>
                <a:cs typeface="Arial"/>
              </a:rPr>
              <a:t>: </a:t>
            </a:r>
            <a:r>
              <a:rPr lang="en-US" sz="2400" dirty="0">
                <a:cs typeface="Arial"/>
              </a:rPr>
              <a:t> Frameworks for running map reduce algorithms </a:t>
            </a:r>
          </a:p>
          <a:p>
            <a:pPr algn="l"/>
            <a:br>
              <a:rPr lang="en-US" sz="2400" dirty="0">
                <a:cs typeface="Arial"/>
              </a:rPr>
            </a:br>
            <a:r>
              <a:rPr lang="en-US" sz="2400" dirty="0">
                <a:solidFill>
                  <a:srgbClr val="BA0C2F"/>
                </a:solidFill>
                <a:cs typeface="Arial"/>
              </a:rPr>
              <a:t>Intel Compilers: </a:t>
            </a:r>
            <a:r>
              <a:rPr lang="en-US" sz="2400" dirty="0">
                <a:cs typeface="Arial"/>
              </a:rPr>
              <a:t>Compilers for generating optimized code </a:t>
            </a:r>
            <a:br>
              <a:rPr lang="en-US" sz="2400" dirty="0">
                <a:cs typeface="Arial"/>
              </a:rPr>
            </a:br>
            <a:r>
              <a:rPr lang="en-US" sz="2400" dirty="0">
                <a:cs typeface="Arial"/>
              </a:rPr>
              <a:t>for Intel CPUs.</a:t>
            </a:r>
          </a:p>
          <a:p>
            <a:pPr algn="l"/>
            <a:endParaRPr lang="en-US" sz="2400" dirty="0">
              <a:cs typeface="Arial"/>
            </a:endParaRPr>
          </a:p>
          <a:p>
            <a:pPr algn="l"/>
            <a:r>
              <a:rPr lang="en-US" sz="2400" dirty="0">
                <a:solidFill>
                  <a:srgbClr val="BA0C2F"/>
                </a:solidFill>
                <a:cs typeface="Arial"/>
              </a:rPr>
              <a:t>Intel MKL: </a:t>
            </a:r>
            <a:r>
              <a:rPr lang="en-US" sz="2400" dirty="0">
                <a:cs typeface="Arial"/>
              </a:rPr>
              <a:t>The</a:t>
            </a:r>
            <a:r>
              <a:rPr lang="en-US" sz="2400" dirty="0">
                <a:solidFill>
                  <a:srgbClr val="FF0000"/>
                </a:solidFill>
                <a:cs typeface="Arial"/>
              </a:rPr>
              <a:t> </a:t>
            </a:r>
            <a:r>
              <a:rPr lang="en-US" sz="2400" dirty="0">
                <a:cs typeface="Arial"/>
              </a:rPr>
              <a:t>Math Kernel Library provides optimized subroutines for common computation tasks such as matrix-matrix calculations.</a:t>
            </a:r>
          </a:p>
          <a:p>
            <a:pPr algn="l"/>
            <a:endParaRPr lang="en-US" sz="2400" dirty="0">
              <a:cs typeface="Arial"/>
            </a:endParaRPr>
          </a:p>
          <a:p>
            <a:pPr algn="l"/>
            <a:r>
              <a:rPr lang="en-US" sz="2400" dirty="0">
                <a:solidFill>
                  <a:srgbClr val="BA0C2F"/>
                </a:solidFill>
                <a:cs typeface="Arial"/>
              </a:rPr>
              <a:t>Statistical software: </a:t>
            </a:r>
            <a:r>
              <a:rPr lang="en-US" sz="2400" dirty="0">
                <a:cs typeface="Arial"/>
              </a:rPr>
              <a:t>Octave, </a:t>
            </a:r>
            <a:r>
              <a:rPr lang="en-US" sz="2400" dirty="0" err="1">
                <a:cs typeface="Arial"/>
              </a:rPr>
              <a:t>Stata</a:t>
            </a:r>
            <a:r>
              <a:rPr lang="en-US" sz="2400" dirty="0">
                <a:cs typeface="Arial"/>
              </a:rPr>
              <a:t>, FFTW, </a:t>
            </a:r>
            <a:r>
              <a:rPr lang="en-US" sz="2400" dirty="0" err="1">
                <a:cs typeface="Arial"/>
              </a:rPr>
              <a:t>ScaLAPACK</a:t>
            </a:r>
            <a:r>
              <a:rPr lang="en-US" sz="2400" dirty="0">
                <a:cs typeface="Arial"/>
              </a:rPr>
              <a:t>, MINPACK, sprng2</a:t>
            </a:r>
          </a:p>
        </p:txBody>
      </p:sp>
      <p:sp>
        <p:nvSpPr>
          <p:cNvPr id="9" name="TextBox 8"/>
          <p:cNvSpPr txBox="1"/>
          <p:nvPr/>
        </p:nvSpPr>
        <p:spPr>
          <a:xfrm>
            <a:off x="3911471" y="310948"/>
            <a:ext cx="4025401" cy="646327"/>
          </a:xfrm>
          <a:prstGeom prst="rect">
            <a:avLst/>
          </a:prstGeom>
          <a:noFill/>
        </p:spPr>
        <p:txBody>
          <a:bodyPr wrap="none" lIns="91435" tIns="45718" rIns="91435" bIns="45718" rtlCol="0">
            <a:spAutoFit/>
          </a:bodyPr>
          <a:lstStyle/>
          <a:p>
            <a:r>
              <a:rPr lang="en-US" dirty="0">
                <a:solidFill>
                  <a:srgbClr val="CC0000"/>
                </a:solidFill>
              </a:rPr>
              <a:t>Data </a:t>
            </a:r>
            <a:r>
              <a:rPr lang="en-US" dirty="0" err="1">
                <a:solidFill>
                  <a:srgbClr val="CC0000"/>
                </a:solidFill>
              </a:rPr>
              <a:t>Analytics@OSC</a:t>
            </a:r>
            <a:endParaRPr lang="en-US" dirty="0">
              <a:solidFill>
                <a:srgbClr val="CC0000"/>
              </a:solidFill>
            </a:endParaRPr>
          </a:p>
        </p:txBody>
      </p:sp>
    </p:spTree>
    <p:extLst>
      <p:ext uri="{BB962C8B-B14F-4D97-AF65-F5344CB8AC3E}">
        <p14:creationId xmlns:p14="http://schemas.microsoft.com/office/powerpoint/2010/main" val="110041292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p:nvPr/>
        </p:nvSpPr>
        <p:spPr>
          <a:xfrm>
            <a:off x="742949" y="2457451"/>
            <a:ext cx="11518902" cy="6114816"/>
          </a:xfrm>
          <a:prstGeom prst="rect">
            <a:avLst/>
          </a:prstGeom>
          <a:solidFill>
            <a:schemeClr val="bg1"/>
          </a:solidFill>
          <a:ln>
            <a:solidFill>
              <a:schemeClr val="bg1">
                <a:lumMod val="50000"/>
              </a:schemeClr>
            </a:solidFill>
          </a:ln>
        </p:spPr>
        <p:style>
          <a:lnRef idx="1">
            <a:schemeClr val="dk1"/>
          </a:lnRef>
          <a:fillRef idx="2">
            <a:schemeClr val="dk1"/>
          </a:fillRef>
          <a:effectRef idx="1">
            <a:schemeClr val="dk1"/>
          </a:effectRef>
          <a:fontRef idx="minor">
            <a:schemeClr val="dk1"/>
          </a:fontRef>
        </p:style>
        <p:txBody>
          <a:bodyPr lIns="50797" tIns="50797" rIns="50797" bIns="50797" anchor="ctr"/>
          <a:lstStyle/>
          <a:p>
            <a:pPr>
              <a:defRPr sz="2600">
                <a:solidFill>
                  <a:srgbClr val="FFFFFF"/>
                </a:solidFill>
              </a:defRPr>
            </a:pPr>
            <a:endParaRPr/>
          </a:p>
        </p:txBody>
      </p:sp>
      <p:pic>
        <p:nvPicPr>
          <p:cNvPr id="124" name="Screen Shot 2016-01-29 at 1.47.25 PM.png"/>
          <p:cNvPicPr>
            <a:picLocks noChangeAspect="1"/>
          </p:cNvPicPr>
          <p:nvPr/>
        </p:nvPicPr>
        <p:blipFill rotWithShape="1">
          <a:blip r:embed="rId2"/>
          <a:srcRect t="14232"/>
          <a:stretch/>
        </p:blipFill>
        <p:spPr>
          <a:xfrm>
            <a:off x="742950" y="2669562"/>
            <a:ext cx="11518902" cy="2410300"/>
          </a:xfrm>
          <a:prstGeom prst="rect">
            <a:avLst/>
          </a:prstGeom>
          <a:ln w="12700">
            <a:miter lim="400000"/>
          </a:ln>
        </p:spPr>
      </p:pic>
      <p:pic>
        <p:nvPicPr>
          <p:cNvPr id="125" name="Screen Shot 2016-01-29 at 1.47.32 PM.png"/>
          <p:cNvPicPr>
            <a:picLocks noChangeAspect="1"/>
          </p:cNvPicPr>
          <p:nvPr/>
        </p:nvPicPr>
        <p:blipFill rotWithShape="1">
          <a:blip r:embed="rId3"/>
          <a:srcRect t="13676"/>
          <a:stretch/>
        </p:blipFill>
        <p:spPr>
          <a:xfrm>
            <a:off x="1243928" y="4772954"/>
            <a:ext cx="6527801" cy="2203588"/>
          </a:xfrm>
          <a:prstGeom prst="rect">
            <a:avLst/>
          </a:prstGeom>
          <a:ln w="12700">
            <a:miter lim="400000"/>
          </a:ln>
        </p:spPr>
      </p:pic>
      <p:pic>
        <p:nvPicPr>
          <p:cNvPr id="126" name="Screen Shot 2016-01-29 at 1.48.24 PM.png"/>
          <p:cNvPicPr>
            <a:picLocks noChangeAspect="1"/>
          </p:cNvPicPr>
          <p:nvPr/>
        </p:nvPicPr>
        <p:blipFill rotWithShape="1">
          <a:blip r:embed="rId4"/>
          <a:srcRect t="8383" r="1899" b="19291"/>
          <a:stretch/>
        </p:blipFill>
        <p:spPr>
          <a:xfrm>
            <a:off x="924121" y="6538883"/>
            <a:ext cx="11237872" cy="1947280"/>
          </a:xfrm>
          <a:prstGeom prst="rect">
            <a:avLst/>
          </a:prstGeom>
          <a:ln w="12700">
            <a:miter lim="400000"/>
          </a:ln>
        </p:spPr>
      </p:pic>
      <p:sp>
        <p:nvSpPr>
          <p:cNvPr id="127" name="Shape 127"/>
          <p:cNvSpPr/>
          <p:nvPr/>
        </p:nvSpPr>
        <p:spPr>
          <a:xfrm>
            <a:off x="747445" y="883345"/>
            <a:ext cx="10970011" cy="1333697"/>
          </a:xfrm>
          <a:prstGeom prst="rect">
            <a:avLst/>
          </a:prstGeom>
          <a:ln w="12700">
            <a:miter lim="400000"/>
          </a:ln>
          <a:extLst>
            <a:ext uri="{C572A759-6A51-4108-AA02-DFA0A04FC94B}">
              <ma14:wrappingTextBoxFlag xmlns:ma14="http://schemas.microsoft.com/office/mac/drawingml/2011/main" xmlns="" val="1"/>
            </a:ext>
          </a:extLst>
        </p:spPr>
        <p:txBody>
          <a:bodyPr wrap="square" lIns="50797" tIns="50797" rIns="50797" bIns="50797" anchor="ctr">
            <a:spAutoFit/>
          </a:bodyPr>
          <a:lstStyle>
            <a:lvl1pPr algn="l">
              <a:spcBef>
                <a:spcPts val="4200"/>
              </a:spcBef>
              <a:defRPr sz="2200">
                <a:solidFill>
                  <a:srgbClr val="53585F"/>
                </a:solidFill>
                <a:latin typeface="Geneva"/>
                <a:ea typeface="Geneva"/>
                <a:cs typeface="Geneva"/>
                <a:sym typeface="Geneva"/>
              </a:defRPr>
            </a:lvl1pPr>
          </a:lstStyle>
          <a:p>
            <a:r>
              <a:rPr sz="2000" dirty="0"/>
              <a:t>Apache Spark is an open source cluster computing framework originally developed in the AMPLab at University of California, Berkeley but was later donated to the Apache Software Foundation where it remains today. In contrast to Hadoop's disk-based analytics paradigm, Spark has multi-stage in-memory analytics.</a:t>
            </a:r>
          </a:p>
        </p:txBody>
      </p:sp>
      <p:sp>
        <p:nvSpPr>
          <p:cNvPr id="128" name="Shape 128"/>
          <p:cNvSpPr/>
          <p:nvPr/>
        </p:nvSpPr>
        <p:spPr>
          <a:xfrm>
            <a:off x="5156987" y="293784"/>
            <a:ext cx="2373330" cy="584087"/>
          </a:xfrm>
          <a:prstGeom prst="rect">
            <a:avLst/>
          </a:prstGeom>
          <a:ln w="12700">
            <a:miter lim="400000"/>
          </a:ln>
          <a:extLst>
            <a:ext uri="{C572A759-6A51-4108-AA02-DFA0A04FC94B}">
              <ma14:wrappingTextBoxFlag xmlns:ma14="http://schemas.microsoft.com/office/mac/drawingml/2011/main" xmlns="" val="1"/>
            </a:ext>
          </a:extLst>
        </p:spPr>
        <p:txBody>
          <a:bodyPr wrap="none" lIns="50797" tIns="50797" rIns="50797" bIns="50797" anchor="ctr">
            <a:spAutoFit/>
          </a:bodyPr>
          <a:lstStyle>
            <a:lvl1pPr>
              <a:defRPr b="1">
                <a:solidFill>
                  <a:srgbClr val="1595D7"/>
                </a:solidFill>
                <a:latin typeface="Helvetica"/>
                <a:ea typeface="Helvetica"/>
                <a:cs typeface="Helvetica"/>
                <a:sym typeface="Helvetica"/>
              </a:defRPr>
            </a:lvl1pPr>
          </a:lstStyle>
          <a:p>
            <a:r>
              <a:rPr sz="3100" kern="1200" dirty="0">
                <a:solidFill>
                  <a:srgbClr val="BB0000"/>
                </a:solidFill>
                <a:latin typeface="+mn-lt"/>
                <a:ea typeface="+mj-ea"/>
                <a:cs typeface="+mj-cs"/>
                <a:sym typeface="Helvetica Light"/>
              </a:rPr>
              <a:t>Apache Spark</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40000"/>
          </a:schemeClr>
        </a:solidFill>
        <a:effectLst/>
      </p:bgPr>
    </p:bg>
    <p:spTree>
      <p:nvGrpSpPr>
        <p:cNvPr id="1" name=""/>
        <p:cNvGrpSpPr/>
        <p:nvPr/>
      </p:nvGrpSpPr>
      <p:grpSpPr>
        <a:xfrm>
          <a:off x="0" y="0"/>
          <a:ext cx="0" cy="0"/>
          <a:chOff x="0" y="0"/>
          <a:chExt cx="0" cy="0"/>
        </a:xfrm>
      </p:grpSpPr>
      <p:sp>
        <p:nvSpPr>
          <p:cNvPr id="4" name="Rectangle 3"/>
          <p:cNvSpPr/>
          <p:nvPr/>
        </p:nvSpPr>
        <p:spPr>
          <a:xfrm>
            <a:off x="393052" y="832509"/>
            <a:ext cx="19756395" cy="461665"/>
          </a:xfrm>
          <a:prstGeom prst="rect">
            <a:avLst/>
          </a:prstGeom>
        </p:spPr>
        <p:txBody>
          <a:bodyPr wrap="square" lIns="91435" tIns="45718" rIns="91435" bIns="45718">
            <a:spAutoFit/>
          </a:bodyPr>
          <a:lstStyle/>
          <a:p>
            <a:pPr algn="l"/>
            <a:r>
              <a:rPr lang="en-US" sz="2400" dirty="0">
                <a:solidFill>
                  <a:srgbClr val="0000FF"/>
                </a:solidFill>
              </a:rPr>
              <a:t>https://</a:t>
            </a:r>
            <a:r>
              <a:rPr lang="en-US" sz="2400" dirty="0" err="1">
                <a:solidFill>
                  <a:srgbClr val="0000FF"/>
                </a:solidFill>
              </a:rPr>
              <a:t>www.osc.edu</a:t>
            </a:r>
            <a:r>
              <a:rPr lang="en-US" sz="2400" dirty="0">
                <a:solidFill>
                  <a:srgbClr val="0000FF"/>
                </a:solidFill>
              </a:rPr>
              <a:t>/resources/</a:t>
            </a:r>
            <a:r>
              <a:rPr lang="en-US" sz="2400" dirty="0" err="1">
                <a:solidFill>
                  <a:srgbClr val="0000FF"/>
                </a:solidFill>
              </a:rPr>
              <a:t>available_software</a:t>
            </a:r>
            <a:r>
              <a:rPr lang="en-US" sz="2400" dirty="0">
                <a:solidFill>
                  <a:srgbClr val="0000FF"/>
                </a:solidFill>
              </a:rPr>
              <a:t>/</a:t>
            </a:r>
            <a:r>
              <a:rPr lang="en-US" sz="2400" dirty="0" err="1">
                <a:solidFill>
                  <a:srgbClr val="0000FF"/>
                </a:solidFill>
              </a:rPr>
              <a:t>software_list</a:t>
            </a:r>
            <a:r>
              <a:rPr lang="en-US" sz="2400" dirty="0">
                <a:solidFill>
                  <a:srgbClr val="0000FF"/>
                </a:solidFill>
              </a:rPr>
              <a:t>/spark</a:t>
            </a:r>
          </a:p>
        </p:txBody>
      </p:sp>
      <p:sp>
        <p:nvSpPr>
          <p:cNvPr id="5" name="Rectangle 4"/>
          <p:cNvSpPr/>
          <p:nvPr/>
        </p:nvSpPr>
        <p:spPr>
          <a:xfrm>
            <a:off x="2204733" y="124526"/>
            <a:ext cx="8271940" cy="646330"/>
          </a:xfrm>
          <a:prstGeom prst="rect">
            <a:avLst/>
          </a:prstGeom>
        </p:spPr>
        <p:txBody>
          <a:bodyPr wrap="square" lIns="91435" tIns="45718" rIns="91435" bIns="45718">
            <a:spAutoFit/>
          </a:bodyPr>
          <a:lstStyle/>
          <a:p>
            <a:r>
              <a:rPr lang="en-US" dirty="0">
                <a:solidFill>
                  <a:srgbClr val="CC0000"/>
                </a:solidFill>
              </a:rPr>
              <a:t>Spark documentation at OSC</a:t>
            </a:r>
          </a:p>
        </p:txBody>
      </p:sp>
      <p:pic>
        <p:nvPicPr>
          <p:cNvPr id="7" name="Picture 6" descr="Screen Shot 2017-02-23 at 10.07.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3500" y="5854217"/>
            <a:ext cx="9893301" cy="2501899"/>
          </a:xfrm>
          <a:prstGeom prst="rect">
            <a:avLst/>
          </a:prstGeom>
        </p:spPr>
      </p:pic>
      <p:pic>
        <p:nvPicPr>
          <p:cNvPr id="2" name="Picture 1" descr="Screen Shot 2018-03-09 at 10.19.4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401" y="1646174"/>
            <a:ext cx="10058400" cy="3352800"/>
          </a:xfrm>
          <a:prstGeom prst="rect">
            <a:avLst/>
          </a:prstGeom>
        </p:spPr>
      </p:pic>
    </p:spTree>
    <p:extLst>
      <p:ext uri="{BB962C8B-B14F-4D97-AF65-F5344CB8AC3E}">
        <p14:creationId xmlns:p14="http://schemas.microsoft.com/office/powerpoint/2010/main" val="186747134"/>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63508" y="175406"/>
            <a:ext cx="10034495" cy="646331"/>
          </a:xfrm>
          <a:prstGeom prst="rect">
            <a:avLst/>
          </a:prstGeom>
        </p:spPr>
        <p:txBody>
          <a:bodyPr wrap="square">
            <a:spAutoFit/>
          </a:bodyPr>
          <a:lstStyle/>
          <a:p>
            <a:r>
              <a:rPr lang="en-US" dirty="0">
                <a:solidFill>
                  <a:srgbClr val="FF0000"/>
                </a:solidFill>
              </a:rPr>
              <a:t>Running Spark interactively:  </a:t>
            </a:r>
            <a:r>
              <a:rPr lang="en-US" dirty="0" err="1">
                <a:solidFill>
                  <a:srgbClr val="FF0000"/>
                </a:solidFill>
              </a:rPr>
              <a:t>Jupyter+Spark</a:t>
            </a:r>
            <a:r>
              <a:rPr lang="en-US" dirty="0">
                <a:solidFill>
                  <a:srgbClr val="FF0000"/>
                </a:solidFill>
              </a:rPr>
              <a:t> App</a:t>
            </a:r>
          </a:p>
        </p:txBody>
      </p:sp>
      <p:sp>
        <p:nvSpPr>
          <p:cNvPr id="2" name="Rectangle 1"/>
          <p:cNvSpPr/>
          <p:nvPr/>
        </p:nvSpPr>
        <p:spPr>
          <a:xfrm>
            <a:off x="727941" y="1160689"/>
            <a:ext cx="11988605" cy="523220"/>
          </a:xfrm>
          <a:prstGeom prst="rect">
            <a:avLst/>
          </a:prstGeom>
        </p:spPr>
        <p:txBody>
          <a:bodyPr wrap="square">
            <a:spAutoFit/>
          </a:bodyPr>
          <a:lstStyle/>
          <a:p>
            <a:r>
              <a:rPr lang="en-US" sz="2800" dirty="0"/>
              <a:t>Go to </a:t>
            </a:r>
            <a:r>
              <a:rPr lang="en-US" sz="2800" dirty="0">
                <a:hlinkClick r:id="rId2"/>
              </a:rPr>
              <a:t>https://ondemand.osc.edu/</a:t>
            </a:r>
            <a:endParaRPr lang="en-US" sz="2800" dirty="0"/>
          </a:p>
        </p:txBody>
      </p:sp>
      <p:pic>
        <p:nvPicPr>
          <p:cNvPr id="4" name="Picture 3" descr="Screen Shot 2018-03-09 at 10.35.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881" y="2178156"/>
            <a:ext cx="9942635" cy="6154453"/>
          </a:xfrm>
          <a:prstGeom prst="rect">
            <a:avLst/>
          </a:prstGeom>
        </p:spPr>
      </p:pic>
    </p:spTree>
    <p:extLst>
      <p:ext uri="{BB962C8B-B14F-4D97-AF65-F5344CB8AC3E}">
        <p14:creationId xmlns:p14="http://schemas.microsoft.com/office/powerpoint/2010/main" val="80877475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2-21 at 9.01.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377"/>
            <a:ext cx="13004800" cy="5441339"/>
          </a:xfrm>
          <a:prstGeom prst="rect">
            <a:avLst/>
          </a:prstGeom>
        </p:spPr>
      </p:pic>
      <p:sp>
        <p:nvSpPr>
          <p:cNvPr id="5" name="Rectangle 4"/>
          <p:cNvSpPr/>
          <p:nvPr/>
        </p:nvSpPr>
        <p:spPr>
          <a:xfrm>
            <a:off x="1613588" y="414130"/>
            <a:ext cx="9983367" cy="523220"/>
          </a:xfrm>
          <a:prstGeom prst="rect">
            <a:avLst/>
          </a:prstGeom>
        </p:spPr>
        <p:txBody>
          <a:bodyPr wrap="square">
            <a:spAutoFit/>
          </a:bodyPr>
          <a:lstStyle/>
          <a:p>
            <a:pPr algn="l"/>
            <a:r>
              <a:rPr lang="en-US" sz="2800" dirty="0"/>
              <a:t>Choose </a:t>
            </a:r>
            <a:r>
              <a:rPr lang="en-US" sz="2800" dirty="0" err="1"/>
              <a:t>Jupyter+Spark</a:t>
            </a:r>
            <a:r>
              <a:rPr lang="en-US" sz="2800" dirty="0"/>
              <a:t> app from the Interactive Apps option.</a:t>
            </a:r>
          </a:p>
        </p:txBody>
      </p:sp>
    </p:spTree>
    <p:extLst>
      <p:ext uri="{BB962C8B-B14F-4D97-AF65-F5344CB8AC3E}">
        <p14:creationId xmlns:p14="http://schemas.microsoft.com/office/powerpoint/2010/main" val="4219046192"/>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07 at 10.13.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3004800" cy="9523840"/>
          </a:xfrm>
          <a:prstGeom prst="rect">
            <a:avLst/>
          </a:prstGeom>
        </p:spPr>
      </p:pic>
    </p:spTree>
    <p:extLst>
      <p:ext uri="{BB962C8B-B14F-4D97-AF65-F5344CB8AC3E}">
        <p14:creationId xmlns:p14="http://schemas.microsoft.com/office/powerpoint/2010/main" val="319119383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creen Shot 2018-03-07 at 10.17.2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0800"/>
            <a:ext cx="13004800" cy="7096466"/>
          </a:xfrm>
          <a:prstGeom prst="rect">
            <a:avLst/>
          </a:prstGeom>
        </p:spPr>
      </p:pic>
    </p:spTree>
    <p:extLst>
      <p:ext uri="{BB962C8B-B14F-4D97-AF65-F5344CB8AC3E}">
        <p14:creationId xmlns:p14="http://schemas.microsoft.com/office/powerpoint/2010/main" val="135052103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527" y="1572647"/>
            <a:ext cx="7848246" cy="5014987"/>
          </a:xfrm>
          <a:prstGeom prst="rect">
            <a:avLst/>
          </a:prstGeom>
        </p:spPr>
      </p:pic>
      <p:sp>
        <p:nvSpPr>
          <p:cNvPr id="5" name="Title 1"/>
          <p:cNvSpPr>
            <a:spLocks noGrp="1"/>
          </p:cNvSpPr>
          <p:nvPr>
            <p:ph type="title"/>
          </p:nvPr>
        </p:nvSpPr>
        <p:spPr>
          <a:xfrm>
            <a:off x="3156787" y="-176189"/>
            <a:ext cx="6618747" cy="932463"/>
          </a:xfrm>
        </p:spPr>
        <p:txBody>
          <a:bodyPr>
            <a:normAutofit/>
          </a:bodyPr>
          <a:lstStyle/>
          <a:p>
            <a:r>
              <a:rPr lang="en-US" sz="3600" dirty="0">
                <a:solidFill>
                  <a:srgbClr val="CC0000"/>
                </a:solidFill>
              </a:rPr>
              <a:t>Data Analytical </a:t>
            </a:r>
            <a:r>
              <a:rPr lang="en-US" sz="3600" dirty="0" err="1">
                <a:solidFill>
                  <a:srgbClr val="CC0000"/>
                </a:solidFill>
              </a:rPr>
              <a:t>nodes@OSC</a:t>
            </a:r>
            <a:endParaRPr lang="en-US" sz="3600" dirty="0">
              <a:solidFill>
                <a:srgbClr val="CC0000"/>
              </a:solidFill>
            </a:endParaRPr>
          </a:p>
        </p:txBody>
      </p:sp>
      <p:sp>
        <p:nvSpPr>
          <p:cNvPr id="6" name="Rectangle 5"/>
          <p:cNvSpPr/>
          <p:nvPr/>
        </p:nvSpPr>
        <p:spPr>
          <a:xfrm>
            <a:off x="941460" y="618540"/>
            <a:ext cx="10250732" cy="954107"/>
          </a:xfrm>
          <a:prstGeom prst="rect">
            <a:avLst/>
          </a:prstGeom>
        </p:spPr>
        <p:txBody>
          <a:bodyPr wrap="square">
            <a:spAutoFit/>
          </a:bodyPr>
          <a:lstStyle/>
          <a:p>
            <a:pPr algn="l"/>
            <a:r>
              <a:rPr lang="en-US" sz="2600" dirty="0">
                <a:solidFill>
                  <a:srgbClr val="53585F"/>
                </a:solidFill>
                <a:latin typeface="Geneva"/>
                <a:ea typeface="Geneva"/>
                <a:cs typeface="Geneva"/>
              </a:rPr>
              <a:t>Owens’ data analytics environment is comprised of 16 nodes, each with 48 CPU cores, 1.5TB of RAM and 24TB of local disk</a:t>
            </a:r>
            <a:r>
              <a:rPr lang="en-US" sz="2800" dirty="0"/>
              <a:t>. </a:t>
            </a:r>
          </a:p>
        </p:txBody>
      </p:sp>
      <p:sp>
        <p:nvSpPr>
          <p:cNvPr id="7" name="TextBox 6"/>
          <p:cNvSpPr txBox="1"/>
          <p:nvPr/>
        </p:nvSpPr>
        <p:spPr>
          <a:xfrm>
            <a:off x="-28986" y="6581847"/>
            <a:ext cx="3695555" cy="2554545"/>
          </a:xfrm>
          <a:prstGeom prst="rect">
            <a:avLst/>
          </a:prstGeom>
        </p:spPr>
        <p:txBody>
          <a:bodyPr wrap="none">
            <a:spAutoFit/>
          </a:bodyPr>
          <a:ls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2600">
                <a:solidFill>
                  <a:srgbClr val="53585F"/>
                </a:solidFill>
                <a:latin typeface="Geneva"/>
                <a:ea typeface="Geneva"/>
                <a:cs typeface="Geneva"/>
              </a:defRPr>
            </a:lvl1pPr>
          </a:lstStyle>
          <a:p>
            <a:pPr algn="l"/>
            <a:r>
              <a:rPr lang="en-US" dirty="0"/>
              <a:t>    </a:t>
            </a:r>
            <a:r>
              <a:rPr lang="en-US" dirty="0">
                <a:solidFill>
                  <a:srgbClr val="FF0000"/>
                </a:solidFill>
              </a:rPr>
              <a:t>$HOME: </a:t>
            </a:r>
          </a:p>
          <a:p>
            <a:pPr algn="l"/>
            <a:r>
              <a:rPr lang="en-US" dirty="0"/>
              <a:t>    500GB/per user</a:t>
            </a:r>
          </a:p>
          <a:p>
            <a:pPr algn="l"/>
            <a:r>
              <a:rPr lang="en-US" dirty="0"/>
              <a:t>    Backed up daily</a:t>
            </a:r>
          </a:p>
          <a:p>
            <a:pPr algn="l"/>
            <a:r>
              <a:rPr lang="en-US" dirty="0"/>
              <a:t>    Permanent storage</a:t>
            </a:r>
          </a:p>
          <a:p>
            <a:pPr algn="l"/>
            <a:endParaRPr lang="en-US" dirty="0"/>
          </a:p>
          <a:p>
            <a:pPr algn="l"/>
            <a:endParaRPr lang="en-US" dirty="0"/>
          </a:p>
        </p:txBody>
      </p:sp>
      <p:sp>
        <p:nvSpPr>
          <p:cNvPr id="8" name="Rectangle 7"/>
          <p:cNvSpPr/>
          <p:nvPr/>
        </p:nvSpPr>
        <p:spPr>
          <a:xfrm>
            <a:off x="3622556" y="6566853"/>
            <a:ext cx="3275844" cy="1692771"/>
          </a:xfrm>
          <a:prstGeom prst="rect">
            <a:avLst/>
          </a:prstGeom>
        </p:spPr>
        <p:txBody>
          <a:bodyPr wrap="none">
            <a:spAutoFit/>
          </a:bodyPr>
          <a:lstStyle/>
          <a:p>
            <a:pPr algn="l"/>
            <a:r>
              <a:rPr lang="en-US" sz="2600" dirty="0">
                <a:solidFill>
                  <a:srgbClr val="FF0000"/>
                </a:solidFill>
                <a:latin typeface="Geneva"/>
                <a:ea typeface="Geneva"/>
                <a:cs typeface="Geneva"/>
              </a:rPr>
              <a:t>Local disk:$TMPDIR</a:t>
            </a:r>
          </a:p>
          <a:p>
            <a:pPr algn="l"/>
            <a:r>
              <a:rPr lang="en-US" sz="2600" dirty="0">
                <a:solidFill>
                  <a:srgbClr val="53585F"/>
                </a:solidFill>
                <a:latin typeface="Geneva"/>
                <a:ea typeface="Geneva"/>
                <a:cs typeface="Geneva"/>
              </a:rPr>
              <a:t>1.5TB or 24TB</a:t>
            </a:r>
          </a:p>
          <a:p>
            <a:pPr algn="l"/>
            <a:r>
              <a:rPr lang="en-US" sz="2600" dirty="0">
                <a:solidFill>
                  <a:srgbClr val="53585F"/>
                </a:solidFill>
                <a:latin typeface="Geneva"/>
                <a:ea typeface="Geneva"/>
                <a:cs typeface="Geneva"/>
              </a:rPr>
              <a:t>Not backed up</a:t>
            </a:r>
          </a:p>
          <a:p>
            <a:pPr algn="l"/>
            <a:r>
              <a:rPr lang="en-US" sz="2600" dirty="0">
                <a:solidFill>
                  <a:srgbClr val="53585F"/>
                </a:solidFill>
                <a:latin typeface="Geneva"/>
                <a:ea typeface="Geneva"/>
                <a:cs typeface="Geneva"/>
              </a:rPr>
              <a:t>Temporary storage</a:t>
            </a:r>
          </a:p>
        </p:txBody>
      </p:sp>
      <p:sp>
        <p:nvSpPr>
          <p:cNvPr id="9" name="Rectangle 8"/>
          <p:cNvSpPr/>
          <p:nvPr/>
        </p:nvSpPr>
        <p:spPr>
          <a:xfrm>
            <a:off x="10224944" y="6467784"/>
            <a:ext cx="2685351" cy="2092881"/>
          </a:xfrm>
          <a:prstGeom prst="rect">
            <a:avLst/>
          </a:prstGeom>
        </p:spPr>
        <p:txBody>
          <a:bodyPr wrap="none">
            <a:spAutoFit/>
          </a:bodyPr>
          <a:lstStyle/>
          <a:p>
            <a:pPr algn="l"/>
            <a:r>
              <a:rPr lang="en-US" sz="2600" dirty="0">
                <a:solidFill>
                  <a:srgbClr val="FF0000"/>
                </a:solidFill>
                <a:latin typeface="Geneva"/>
                <a:ea typeface="Geneva"/>
                <a:cs typeface="Geneva"/>
              </a:rPr>
              <a:t>/</a:t>
            </a:r>
            <a:r>
              <a:rPr lang="en-US" sz="2600" dirty="0" err="1">
                <a:solidFill>
                  <a:srgbClr val="FF0000"/>
                </a:solidFill>
                <a:latin typeface="Geneva"/>
                <a:ea typeface="Geneva"/>
                <a:cs typeface="Geneva"/>
              </a:rPr>
              <a:t>fs</a:t>
            </a:r>
            <a:r>
              <a:rPr lang="en-US" sz="2600" dirty="0">
                <a:solidFill>
                  <a:srgbClr val="FF0000"/>
                </a:solidFill>
                <a:latin typeface="Geneva"/>
                <a:ea typeface="Geneva"/>
                <a:cs typeface="Geneva"/>
              </a:rPr>
              <a:t>/project:</a:t>
            </a:r>
          </a:p>
          <a:p>
            <a:pPr algn="l"/>
            <a:r>
              <a:rPr lang="en-US" sz="2600" dirty="0">
                <a:solidFill>
                  <a:srgbClr val="53585F"/>
                </a:solidFill>
                <a:latin typeface="Geneva"/>
                <a:ea typeface="Geneva"/>
                <a:cs typeface="Geneva"/>
              </a:rPr>
              <a:t>Upon request</a:t>
            </a:r>
          </a:p>
          <a:p>
            <a:pPr algn="l"/>
            <a:r>
              <a:rPr lang="en-US" sz="2600" dirty="0">
                <a:solidFill>
                  <a:srgbClr val="53585F"/>
                </a:solidFill>
                <a:latin typeface="Geneva"/>
                <a:ea typeface="Geneva"/>
                <a:cs typeface="Geneva"/>
              </a:rPr>
              <a:t>1-5TB</a:t>
            </a:r>
          </a:p>
          <a:p>
            <a:pPr algn="l"/>
            <a:r>
              <a:rPr lang="en-US" sz="2600" dirty="0">
                <a:solidFill>
                  <a:srgbClr val="53585F"/>
                </a:solidFill>
                <a:latin typeface="Geneva"/>
                <a:ea typeface="Geneva"/>
                <a:cs typeface="Geneva"/>
              </a:rPr>
              <a:t>Backed up daily</a:t>
            </a:r>
          </a:p>
          <a:p>
            <a:pPr algn="l"/>
            <a:r>
              <a:rPr lang="en-US" sz="2600" dirty="0">
                <a:solidFill>
                  <a:srgbClr val="53585F"/>
                </a:solidFill>
                <a:latin typeface="Geneva"/>
                <a:ea typeface="Geneva"/>
                <a:cs typeface="Geneva"/>
              </a:rPr>
              <a:t>1-3 years</a:t>
            </a:r>
          </a:p>
        </p:txBody>
      </p:sp>
      <p:sp>
        <p:nvSpPr>
          <p:cNvPr id="10" name="Rectangle 9"/>
          <p:cNvSpPr/>
          <p:nvPr/>
        </p:nvSpPr>
        <p:spPr>
          <a:xfrm>
            <a:off x="7078253" y="6550653"/>
            <a:ext cx="3262983" cy="2492990"/>
          </a:xfrm>
          <a:prstGeom prst="rect">
            <a:avLst/>
          </a:prstGeom>
        </p:spPr>
        <p:txBody>
          <a:bodyPr wrap="none">
            <a:spAutoFit/>
          </a:bodyPr>
          <a:lstStyle/>
          <a:p>
            <a:pPr algn="l"/>
            <a:r>
              <a:rPr lang="en-US" sz="2600" dirty="0">
                <a:solidFill>
                  <a:srgbClr val="FF0000"/>
                </a:solidFill>
                <a:latin typeface="Geneva"/>
                <a:ea typeface="Geneva"/>
                <a:cs typeface="Geneva"/>
              </a:rPr>
              <a:t>/</a:t>
            </a:r>
            <a:r>
              <a:rPr lang="en-US" sz="2600" dirty="0" err="1">
                <a:solidFill>
                  <a:srgbClr val="FF0000"/>
                </a:solidFill>
                <a:latin typeface="Geneva"/>
                <a:ea typeface="Geneva"/>
                <a:cs typeface="Geneva"/>
              </a:rPr>
              <a:t>fs</a:t>
            </a:r>
            <a:r>
              <a:rPr lang="en-US" sz="2600" dirty="0">
                <a:solidFill>
                  <a:srgbClr val="FF0000"/>
                </a:solidFill>
                <a:latin typeface="Geneva"/>
                <a:ea typeface="Geneva"/>
                <a:cs typeface="Geneva"/>
              </a:rPr>
              <a:t>/scratch:</a:t>
            </a:r>
          </a:p>
          <a:p>
            <a:pPr algn="l"/>
            <a:r>
              <a:rPr lang="en-US" sz="2600" dirty="0">
                <a:solidFill>
                  <a:srgbClr val="53585F"/>
                </a:solidFill>
                <a:latin typeface="Geneva"/>
                <a:ea typeface="Geneva"/>
                <a:cs typeface="Geneva"/>
              </a:rPr>
              <a:t>1200TB</a:t>
            </a:r>
          </a:p>
          <a:p>
            <a:pPr algn="l"/>
            <a:r>
              <a:rPr lang="en-US" sz="2600" dirty="0">
                <a:solidFill>
                  <a:srgbClr val="53585F"/>
                </a:solidFill>
                <a:latin typeface="Geneva"/>
                <a:ea typeface="Geneva"/>
                <a:cs typeface="Geneva"/>
              </a:rPr>
              <a:t>Not backed up</a:t>
            </a:r>
          </a:p>
          <a:p>
            <a:pPr algn="l"/>
            <a:r>
              <a:rPr lang="en-US" sz="2600" dirty="0">
                <a:solidFill>
                  <a:srgbClr val="53585F"/>
                </a:solidFill>
                <a:latin typeface="Geneva"/>
                <a:ea typeface="Geneva"/>
                <a:cs typeface="Geneva"/>
              </a:rPr>
              <a:t>Temporary storage</a:t>
            </a:r>
          </a:p>
          <a:p>
            <a:pPr algn="l"/>
            <a:endParaRPr lang="en-US" sz="2600" dirty="0">
              <a:solidFill>
                <a:srgbClr val="53585F"/>
              </a:solidFill>
              <a:latin typeface="Geneva"/>
              <a:ea typeface="Geneva"/>
              <a:cs typeface="Geneva"/>
            </a:endParaRPr>
          </a:p>
          <a:p>
            <a:pPr algn="l"/>
            <a:endParaRPr lang="en-US" sz="2600" dirty="0">
              <a:solidFill>
                <a:srgbClr val="53585F"/>
              </a:solidFill>
              <a:latin typeface="Geneva"/>
              <a:ea typeface="Geneva"/>
              <a:cs typeface="Geneva"/>
            </a:endParaRPr>
          </a:p>
        </p:txBody>
      </p:sp>
    </p:spTree>
    <p:extLst>
      <p:ext uri="{BB962C8B-B14F-4D97-AF65-F5344CB8AC3E}">
        <p14:creationId xmlns:p14="http://schemas.microsoft.com/office/powerpoint/2010/main" val="962796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07 at 10.22.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13004800" cy="7005079"/>
          </a:xfrm>
          <a:prstGeom prst="rect">
            <a:avLst/>
          </a:prstGeom>
        </p:spPr>
      </p:pic>
    </p:spTree>
    <p:extLst>
      <p:ext uri="{BB962C8B-B14F-4D97-AF65-F5344CB8AC3E}">
        <p14:creationId xmlns:p14="http://schemas.microsoft.com/office/powerpoint/2010/main" val="420616269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07 at 10.28.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89429"/>
            <a:ext cx="13004800" cy="2361281"/>
          </a:xfrm>
          <a:prstGeom prst="rect">
            <a:avLst/>
          </a:prstGeom>
        </p:spPr>
      </p:pic>
      <p:pic>
        <p:nvPicPr>
          <p:cNvPr id="5" name="Picture 4" descr="Screen Shot 2018-03-07 at 10.31.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518012"/>
            <a:ext cx="13004800" cy="2887066"/>
          </a:xfrm>
          <a:prstGeom prst="rect">
            <a:avLst/>
          </a:prstGeom>
        </p:spPr>
      </p:pic>
      <p:sp>
        <p:nvSpPr>
          <p:cNvPr id="6" name="Rectangle 5"/>
          <p:cNvSpPr/>
          <p:nvPr/>
        </p:nvSpPr>
        <p:spPr>
          <a:xfrm>
            <a:off x="661100" y="106263"/>
            <a:ext cx="11253351" cy="830997"/>
          </a:xfrm>
          <a:prstGeom prst="rect">
            <a:avLst/>
          </a:prstGeom>
        </p:spPr>
        <p:txBody>
          <a:bodyPr wrap="square">
            <a:spAutoFit/>
          </a:bodyPr>
          <a:lstStyle/>
          <a:p>
            <a:pPr algn="l"/>
            <a:r>
              <a:rPr lang="en-US" sz="2400" dirty="0"/>
              <a:t>You will see a file called </a:t>
            </a:r>
            <a:r>
              <a:rPr lang="en-US" sz="2400" dirty="0" err="1"/>
              <a:t>pyspark_tutorials.ipynb</a:t>
            </a:r>
            <a:r>
              <a:rPr lang="en-US" sz="2400" dirty="0"/>
              <a:t>. Please check on the file and click on duplicate to make a copy of the file.</a:t>
            </a:r>
          </a:p>
        </p:txBody>
      </p:sp>
      <p:sp>
        <p:nvSpPr>
          <p:cNvPr id="7" name="Rectangle 6"/>
          <p:cNvSpPr/>
          <p:nvPr/>
        </p:nvSpPr>
        <p:spPr>
          <a:xfrm>
            <a:off x="661100" y="3988976"/>
            <a:ext cx="12134819" cy="1569660"/>
          </a:xfrm>
          <a:prstGeom prst="rect">
            <a:avLst/>
          </a:prstGeom>
        </p:spPr>
        <p:txBody>
          <a:bodyPr wrap="square">
            <a:spAutoFit/>
          </a:bodyPr>
          <a:lstStyle/>
          <a:p>
            <a:pPr algn="l"/>
            <a:r>
              <a:rPr lang="en-US" sz="2400" dirty="0"/>
              <a:t>You will see a new file pyspark_tutorials-Copy1.ipynb is created. Double-click on the pyspark_tutorials-Copy1.ipynb file will launch </a:t>
            </a:r>
            <a:r>
              <a:rPr lang="en-US" sz="2400" dirty="0" err="1"/>
              <a:t>Jupyter</a:t>
            </a:r>
            <a:r>
              <a:rPr lang="en-US" sz="2400" dirty="0"/>
              <a:t> interface for Spark to proceed with the tutorials.</a:t>
            </a:r>
          </a:p>
          <a:p>
            <a:pPr algn="l"/>
            <a:endParaRPr lang="en-US" sz="2400" dirty="0"/>
          </a:p>
        </p:txBody>
      </p:sp>
    </p:spTree>
    <p:extLst>
      <p:ext uri="{BB962C8B-B14F-4D97-AF65-F5344CB8AC3E}">
        <p14:creationId xmlns:p14="http://schemas.microsoft.com/office/powerpoint/2010/main" val="13347724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3-07 at 10.40.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2000"/>
            <a:ext cx="13004800" cy="5680051"/>
          </a:xfrm>
          <a:prstGeom prst="rect">
            <a:avLst/>
          </a:prstGeom>
        </p:spPr>
      </p:pic>
    </p:spTree>
    <p:extLst>
      <p:ext uri="{BB962C8B-B14F-4D97-AF65-F5344CB8AC3E}">
        <p14:creationId xmlns:p14="http://schemas.microsoft.com/office/powerpoint/2010/main" val="35594154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C3D410-5F70-4296-9D7C-2DF9AA6875C4}"/>
              </a:ext>
            </a:extLst>
          </p:cNvPr>
          <p:cNvSpPr txBox="1"/>
          <p:nvPr/>
        </p:nvSpPr>
        <p:spPr>
          <a:xfrm>
            <a:off x="3847830" y="2894266"/>
            <a:ext cx="61569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C00000"/>
                </a:solidFill>
              </a:rPr>
              <a:t>Exercise-3</a:t>
            </a:r>
            <a:br>
              <a:rPr lang="en-US" dirty="0">
                <a:cs typeface="Arial"/>
              </a:rPr>
            </a:br>
            <a:r>
              <a:rPr lang="en-US" dirty="0">
                <a:cs typeface="Arial"/>
              </a:rPr>
              <a:t>​</a:t>
            </a:r>
            <a:br>
              <a:rPr lang="en-US" dirty="0">
                <a:cs typeface="Arial"/>
              </a:rPr>
            </a:br>
            <a:r>
              <a:rPr lang="en-US" dirty="0"/>
              <a:t>Launch </a:t>
            </a:r>
            <a:r>
              <a:rPr lang="en-US" dirty="0" err="1"/>
              <a:t>Jupyter</a:t>
            </a:r>
            <a:r>
              <a:rPr lang="en-US" dirty="0"/>
              <a:t> + Spark App</a:t>
            </a:r>
            <a:endParaRPr lang="en-US" dirty="0">
              <a:solidFill>
                <a:srgbClr val="C00000"/>
              </a:solidFill>
              <a:cs typeface="Arial"/>
            </a:endParaRPr>
          </a:p>
        </p:txBody>
      </p:sp>
    </p:spTree>
    <p:extLst>
      <p:ext uri="{BB962C8B-B14F-4D97-AF65-F5344CB8AC3E}">
        <p14:creationId xmlns:p14="http://schemas.microsoft.com/office/powerpoint/2010/main" val="623072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97100" y="81856"/>
            <a:ext cx="3110186" cy="646327"/>
          </a:xfrm>
          <a:prstGeom prst="rect">
            <a:avLst/>
          </a:prstGeom>
          <a:noFill/>
        </p:spPr>
        <p:txBody>
          <a:bodyPr wrap="none" lIns="91435" tIns="45718" rIns="91435" bIns="45718" rtlCol="0">
            <a:spAutoFit/>
          </a:bodyPr>
          <a:lstStyle/>
          <a:p>
            <a:r>
              <a:rPr lang="en-US" dirty="0">
                <a:solidFill>
                  <a:srgbClr val="CC0000"/>
                </a:solidFill>
              </a:rPr>
              <a:t>R and </a:t>
            </a:r>
            <a:r>
              <a:rPr lang="en-US" dirty="0" err="1">
                <a:solidFill>
                  <a:srgbClr val="CC0000"/>
                </a:solidFill>
              </a:rPr>
              <a:t>Rstudio</a:t>
            </a:r>
            <a:endParaRPr lang="en-US" dirty="0">
              <a:solidFill>
                <a:srgbClr val="CC0000"/>
              </a:solidFill>
            </a:endParaRPr>
          </a:p>
        </p:txBody>
      </p:sp>
      <p:sp>
        <p:nvSpPr>
          <p:cNvPr id="5" name="Rectangle 4"/>
          <p:cNvSpPr/>
          <p:nvPr/>
        </p:nvSpPr>
        <p:spPr>
          <a:xfrm>
            <a:off x="640538" y="924605"/>
            <a:ext cx="12095258" cy="1384995"/>
          </a:xfrm>
          <a:prstGeom prst="rect">
            <a:avLst/>
          </a:prstGeom>
        </p:spPr>
        <p:txBody>
          <a:bodyPr wrap="square">
            <a:spAutoFit/>
          </a:bodyPr>
          <a:lstStyle/>
          <a:p>
            <a:pPr algn="l"/>
            <a:r>
              <a:rPr lang="en-US" sz="2800" dirty="0">
                <a:solidFill>
                  <a:srgbClr val="595959"/>
                </a:solidFill>
              </a:rPr>
              <a:t>R is a language and environment for statistical computing and graphics. R provides a wide variety of statistical and graphical techniques and is highly extensible.</a:t>
            </a:r>
          </a:p>
        </p:txBody>
      </p:sp>
      <p:sp>
        <p:nvSpPr>
          <p:cNvPr id="6" name="Rectangle 5"/>
          <p:cNvSpPr/>
          <p:nvPr/>
        </p:nvSpPr>
        <p:spPr>
          <a:xfrm>
            <a:off x="519887" y="2355681"/>
            <a:ext cx="2237311" cy="584776"/>
          </a:xfrm>
          <a:prstGeom prst="rect">
            <a:avLst/>
          </a:prstGeom>
        </p:spPr>
        <p:txBody>
          <a:bodyPr wrap="none">
            <a:spAutoFit/>
          </a:bodyPr>
          <a:lstStyle/>
          <a:p>
            <a:r>
              <a:rPr lang="en-US" sz="3200" dirty="0">
                <a:solidFill>
                  <a:srgbClr val="CC0000"/>
                </a:solidFill>
              </a:rPr>
              <a:t>Availability:</a:t>
            </a:r>
          </a:p>
        </p:txBody>
      </p:sp>
      <p:sp>
        <p:nvSpPr>
          <p:cNvPr id="2" name="TextBox 1">
            <a:extLst>
              <a:ext uri="{FF2B5EF4-FFF2-40B4-BE49-F238E27FC236}">
                <a16:creationId xmlns:a16="http://schemas.microsoft.com/office/drawing/2014/main" id="{07D48D2C-7BBF-40B2-9055-01429E06DFF4}"/>
              </a:ext>
            </a:extLst>
          </p:cNvPr>
          <p:cNvSpPr txBox="1"/>
          <p:nvPr/>
        </p:nvSpPr>
        <p:spPr>
          <a:xfrm>
            <a:off x="523591" y="3024676"/>
            <a:ext cx="12282695" cy="51398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solidFill>
                  <a:srgbClr val="595959"/>
                </a:solidFill>
              </a:rPr>
              <a:t>OSC installs and maintains latest versions of R with necessary packages.</a:t>
            </a:r>
          </a:p>
          <a:p>
            <a:pPr algn="just"/>
            <a:r>
              <a:rPr lang="en-US" sz="2800" dirty="0">
                <a:solidFill>
                  <a:srgbClr val="595959"/>
                </a:solidFill>
              </a:rPr>
              <a:t>User can pick any version of R by loading appropriate module. The R module depend on either gnu or intel compiler.</a:t>
            </a:r>
          </a:p>
          <a:p>
            <a:pPr algn="just"/>
            <a:endParaRPr lang="en-US" sz="2800" dirty="0">
              <a:solidFill>
                <a:srgbClr val="595959"/>
              </a:solidFill>
              <a:latin typeface="Arial"/>
              <a:cs typeface="Arial"/>
            </a:endParaRPr>
          </a:p>
          <a:p>
            <a:pPr algn="just"/>
            <a:r>
              <a:rPr lang="en-US" sz="2400" dirty="0">
                <a:solidFill>
                  <a:srgbClr val="00B050"/>
                </a:solidFill>
                <a:latin typeface="Menlo"/>
                <a:cs typeface="Arial"/>
              </a:rPr>
              <a:t>#R/3.5.2 is compiled using our default intel compiler</a:t>
            </a:r>
          </a:p>
          <a:p>
            <a:pPr algn="just"/>
            <a:r>
              <a:rPr lang="en-US" sz="2400" dirty="0">
                <a:solidFill>
                  <a:srgbClr val="00B050"/>
                </a:solidFill>
                <a:latin typeface="Menlo"/>
                <a:cs typeface="Arial"/>
              </a:rPr>
              <a:t>module load R/3.5.2 </a:t>
            </a:r>
            <a:endParaRPr lang="en-US" sz="2800" dirty="0">
              <a:solidFill>
                <a:srgbClr val="595959"/>
              </a:solidFill>
              <a:latin typeface="Arial"/>
              <a:cs typeface="Arial"/>
            </a:endParaRPr>
          </a:p>
          <a:p>
            <a:pPr algn="just"/>
            <a:endParaRPr lang="en-US" sz="2400" dirty="0">
              <a:solidFill>
                <a:srgbClr val="00B050"/>
              </a:solidFill>
              <a:latin typeface="Menlo"/>
              <a:cs typeface="Arial"/>
            </a:endParaRPr>
          </a:p>
          <a:p>
            <a:pPr algn="just"/>
            <a:r>
              <a:rPr lang="en-US" sz="2400" dirty="0">
                <a:solidFill>
                  <a:srgbClr val="00B050"/>
                </a:solidFill>
                <a:latin typeface="Menlo"/>
                <a:cs typeface="Arial"/>
              </a:rPr>
              <a:t>#R/3.6.3 is compiled using gnu</a:t>
            </a:r>
            <a:endParaRPr lang="en-US" sz="2400" dirty="0">
              <a:ea typeface="+mn-lt"/>
              <a:cs typeface="+mn-lt"/>
            </a:endParaRPr>
          </a:p>
          <a:p>
            <a:pPr algn="just"/>
            <a:r>
              <a:rPr lang="en-US" sz="2400" dirty="0">
                <a:solidFill>
                  <a:srgbClr val="00B050"/>
                </a:solidFill>
                <a:latin typeface="Menlo"/>
                <a:ea typeface="Verdana"/>
                <a:cs typeface="Arial"/>
              </a:rPr>
              <a:t>module load  R/3.6.3-gnu9.1 </a:t>
            </a:r>
          </a:p>
          <a:p>
            <a:pPr algn="just"/>
            <a:endParaRPr lang="en-US" sz="2400" dirty="0">
              <a:solidFill>
                <a:srgbClr val="00B050"/>
              </a:solidFill>
              <a:latin typeface="Menlo"/>
              <a:ea typeface="Verdana"/>
              <a:cs typeface="Arial"/>
            </a:endParaRPr>
          </a:p>
          <a:p>
            <a:pPr algn="just"/>
            <a:r>
              <a:rPr lang="en-US" sz="2400" dirty="0">
                <a:solidFill>
                  <a:srgbClr val="00B050"/>
                </a:solidFill>
                <a:latin typeface="Menlo"/>
                <a:ea typeface="Verdana"/>
                <a:cs typeface="Arial"/>
              </a:rPr>
              <a:t>#To see all available versions</a:t>
            </a:r>
          </a:p>
          <a:p>
            <a:pPr algn="just"/>
            <a:r>
              <a:rPr lang="en-US" sz="2400" dirty="0">
                <a:solidFill>
                  <a:srgbClr val="00B050"/>
                </a:solidFill>
                <a:latin typeface="Menlo"/>
                <a:ea typeface="Verdana"/>
                <a:cs typeface="Arial"/>
              </a:rPr>
              <a:t>module avail R</a:t>
            </a:r>
          </a:p>
          <a:p>
            <a:pPr algn="just"/>
            <a:endParaRPr lang="en-US" sz="2400" dirty="0">
              <a:solidFill>
                <a:srgbClr val="00B050"/>
              </a:solidFill>
              <a:latin typeface="Menlo"/>
              <a:ea typeface="Verdana"/>
              <a:cs typeface="Arial"/>
            </a:endParaRPr>
          </a:p>
        </p:txBody>
      </p:sp>
    </p:spTree>
    <p:extLst>
      <p:ext uri="{BB962C8B-B14F-4D97-AF65-F5344CB8AC3E}">
        <p14:creationId xmlns:p14="http://schemas.microsoft.com/office/powerpoint/2010/main" val="38070177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9-26 at 11.30.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877" y="844011"/>
            <a:ext cx="11614405" cy="4349470"/>
          </a:xfrm>
          <a:prstGeom prst="rect">
            <a:avLst/>
          </a:prstGeom>
        </p:spPr>
      </p:pic>
      <p:sp>
        <p:nvSpPr>
          <p:cNvPr id="8" name="TextBox 7"/>
          <p:cNvSpPr txBox="1"/>
          <p:nvPr/>
        </p:nvSpPr>
        <p:spPr>
          <a:xfrm>
            <a:off x="680041" y="133907"/>
            <a:ext cx="8545930" cy="646331"/>
          </a:xfrm>
          <a:prstGeom prst="rect">
            <a:avLst/>
          </a:prstGeom>
          <a:noFill/>
        </p:spPr>
        <p:txBody>
          <a:bodyPr wrap="none" rtlCol="0" anchor="t">
            <a:spAutoFit/>
          </a:bodyPr>
          <a:lstStyle/>
          <a:p>
            <a:r>
              <a:rPr lang="en-US">
                <a:solidFill>
                  <a:srgbClr val="CC0000"/>
                </a:solidFill>
              </a:rPr>
              <a:t>Running R interactively: Terminal access</a:t>
            </a:r>
            <a:endParaRPr lang="en-US" dirty="0">
              <a:solidFill>
                <a:srgbClr val="CC0000"/>
              </a:solidFill>
            </a:endParaRPr>
          </a:p>
        </p:txBody>
      </p:sp>
      <p:pic>
        <p:nvPicPr>
          <p:cNvPr id="2" name="Picture 3" descr="A screenshot of a cell phone&#10;&#10;Description generated with very high confidence">
            <a:extLst>
              <a:ext uri="{FF2B5EF4-FFF2-40B4-BE49-F238E27FC236}">
                <a16:creationId xmlns:a16="http://schemas.microsoft.com/office/drawing/2014/main" id="{C8B57324-2E72-4688-8A8B-69F5F41D454A}"/>
              </a:ext>
            </a:extLst>
          </p:cNvPr>
          <p:cNvPicPr>
            <a:picLocks noChangeAspect="1"/>
          </p:cNvPicPr>
          <p:nvPr/>
        </p:nvPicPr>
        <p:blipFill rotWithShape="1">
          <a:blip r:embed="rId3"/>
          <a:srcRect l="13" r="31295" b="-272"/>
          <a:stretch/>
        </p:blipFill>
        <p:spPr>
          <a:xfrm>
            <a:off x="1501092" y="5637096"/>
            <a:ext cx="8572155" cy="2761412"/>
          </a:xfrm>
          <a:prstGeom prst="rect">
            <a:avLst/>
          </a:prstGeom>
        </p:spPr>
      </p:pic>
    </p:spTree>
    <p:extLst>
      <p:ext uri="{BB962C8B-B14F-4D97-AF65-F5344CB8AC3E}">
        <p14:creationId xmlns:p14="http://schemas.microsoft.com/office/powerpoint/2010/main" val="27472336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D7E7084-B440-4339-AE7D-B860D64BCB85}"/>
              </a:ext>
            </a:extLst>
          </p:cNvPr>
          <p:cNvPicPr>
            <a:picLocks noChangeAspect="1"/>
          </p:cNvPicPr>
          <p:nvPr/>
        </p:nvPicPr>
        <p:blipFill>
          <a:blip r:embed="rId2"/>
          <a:stretch>
            <a:fillRect/>
          </a:stretch>
        </p:blipFill>
        <p:spPr>
          <a:xfrm>
            <a:off x="-4116125" y="-4374246"/>
            <a:ext cx="49962" cy="9525"/>
          </a:xfrm>
          <a:prstGeom prst="rect">
            <a:avLst/>
          </a:prstGeom>
        </p:spPr>
      </p:pic>
      <p:pic>
        <p:nvPicPr>
          <p:cNvPr id="3" name="Picture 3">
            <a:extLst>
              <a:ext uri="{FF2B5EF4-FFF2-40B4-BE49-F238E27FC236}">
                <a16:creationId xmlns:a16="http://schemas.microsoft.com/office/drawing/2014/main" id="{C6E26471-18BA-4A16-83CD-958F156846B3}"/>
              </a:ext>
            </a:extLst>
          </p:cNvPr>
          <p:cNvPicPr>
            <a:picLocks noChangeAspect="1"/>
          </p:cNvPicPr>
          <p:nvPr/>
        </p:nvPicPr>
        <p:blipFill>
          <a:blip r:embed="rId2"/>
          <a:stretch>
            <a:fillRect/>
          </a:stretch>
        </p:blipFill>
        <p:spPr>
          <a:xfrm>
            <a:off x="-3973250" y="-4231371"/>
            <a:ext cx="49962" cy="9525"/>
          </a:xfrm>
          <a:prstGeom prst="rect">
            <a:avLst/>
          </a:prstGeom>
        </p:spPr>
      </p:pic>
      <p:pic>
        <p:nvPicPr>
          <p:cNvPr id="4" name="Picture 4">
            <a:extLst>
              <a:ext uri="{FF2B5EF4-FFF2-40B4-BE49-F238E27FC236}">
                <a16:creationId xmlns:a16="http://schemas.microsoft.com/office/drawing/2014/main" id="{3A1F3CE1-0845-49CD-9D24-A61B7401D9E8}"/>
              </a:ext>
            </a:extLst>
          </p:cNvPr>
          <p:cNvPicPr>
            <a:picLocks noChangeAspect="1"/>
          </p:cNvPicPr>
          <p:nvPr/>
        </p:nvPicPr>
        <p:blipFill>
          <a:blip r:embed="rId2"/>
          <a:stretch>
            <a:fillRect/>
          </a:stretch>
        </p:blipFill>
        <p:spPr>
          <a:xfrm>
            <a:off x="-3830375" y="-4088496"/>
            <a:ext cx="58050" cy="9525"/>
          </a:xfrm>
          <a:prstGeom prst="rect">
            <a:avLst/>
          </a:prstGeom>
        </p:spPr>
      </p:pic>
      <p:pic>
        <p:nvPicPr>
          <p:cNvPr id="6" name="Picture 6" descr="A screenshot of a cell phone&#10;&#10;Description generated with very high confidence">
            <a:extLst>
              <a:ext uri="{FF2B5EF4-FFF2-40B4-BE49-F238E27FC236}">
                <a16:creationId xmlns:a16="http://schemas.microsoft.com/office/drawing/2014/main" id="{D51A6CD8-0415-4439-80D6-92E7BB563A26}"/>
              </a:ext>
            </a:extLst>
          </p:cNvPr>
          <p:cNvPicPr>
            <a:picLocks noChangeAspect="1"/>
          </p:cNvPicPr>
          <p:nvPr/>
        </p:nvPicPr>
        <p:blipFill rotWithShape="1">
          <a:blip r:embed="rId3"/>
          <a:srcRect l="6525" b="2611"/>
          <a:stretch/>
        </p:blipFill>
        <p:spPr>
          <a:xfrm>
            <a:off x="1539715" y="944303"/>
            <a:ext cx="10660827" cy="6933675"/>
          </a:xfrm>
          <a:prstGeom prst="rect">
            <a:avLst/>
          </a:prstGeom>
        </p:spPr>
      </p:pic>
      <p:sp>
        <p:nvSpPr>
          <p:cNvPr id="7" name="Rectangle 6">
            <a:extLst>
              <a:ext uri="{FF2B5EF4-FFF2-40B4-BE49-F238E27FC236}">
                <a16:creationId xmlns:a16="http://schemas.microsoft.com/office/drawing/2014/main" id="{65952159-2795-4AEC-B63D-9C9DC05D691B}"/>
              </a:ext>
            </a:extLst>
          </p:cNvPr>
          <p:cNvSpPr/>
          <p:nvPr/>
        </p:nvSpPr>
        <p:spPr>
          <a:xfrm>
            <a:off x="532158" y="300000"/>
            <a:ext cx="2827968" cy="646331"/>
          </a:xfrm>
          <a:prstGeom prst="rect">
            <a:avLst/>
          </a:prstGeom>
        </p:spPr>
        <p:txBody>
          <a:bodyPr wrap="none">
            <a:spAutoFit/>
          </a:bodyPr>
          <a:lstStyle>
            <a:defPPr marL="0" marR="0" indent="0" algn="l" defTabSz="914354"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1pPr>
            <a:lvl2pPr marL="0" marR="0" indent="22858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2pPr>
            <a:lvl3pPr marL="0" marR="0" indent="45717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3pPr>
            <a:lvl4pPr marL="0" marR="0" indent="685765"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4pPr>
            <a:lvl5pPr marL="0" marR="0" indent="914354"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5pPr>
            <a:lvl6pPr marL="0" marR="0" indent="1142941"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6pPr>
            <a:lvl7pPr marL="0" marR="0" indent="1371530"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7pPr>
            <a:lvl8pPr marL="0" marR="0" indent="1600119"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8pPr>
            <a:lvl9pPr marL="0" marR="0" indent="1828706" algn="ctr" defTabSz="58417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lvl9pPr>
          </a:lstStyle>
          <a:p>
            <a:r>
              <a:rPr lang="en-US" dirty="0">
                <a:solidFill>
                  <a:srgbClr val="CC0000"/>
                </a:solidFill>
              </a:rPr>
              <a:t>Batch Usage</a:t>
            </a:r>
          </a:p>
        </p:txBody>
      </p:sp>
    </p:spTree>
    <p:extLst>
      <p:ext uri="{BB962C8B-B14F-4D97-AF65-F5344CB8AC3E}">
        <p14:creationId xmlns:p14="http://schemas.microsoft.com/office/powerpoint/2010/main" val="8585422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11283" y="335115"/>
            <a:ext cx="4804245" cy="646331"/>
          </a:xfrm>
          <a:prstGeom prst="rect">
            <a:avLst/>
          </a:prstGeom>
          <a:noFill/>
        </p:spPr>
        <p:txBody>
          <a:bodyPr wrap="none" rtlCol="0">
            <a:spAutoFit/>
          </a:bodyPr>
          <a:lstStyle/>
          <a:p>
            <a:r>
              <a:rPr lang="en-US" dirty="0" err="1">
                <a:solidFill>
                  <a:srgbClr val="CC0000"/>
                </a:solidFill>
              </a:rPr>
              <a:t>Rstudio</a:t>
            </a:r>
            <a:r>
              <a:rPr lang="en-US" dirty="0">
                <a:solidFill>
                  <a:srgbClr val="CC0000"/>
                </a:solidFill>
              </a:rPr>
              <a:t> on </a:t>
            </a:r>
            <a:r>
              <a:rPr lang="en-US" dirty="0" err="1">
                <a:solidFill>
                  <a:srgbClr val="CC0000"/>
                </a:solidFill>
              </a:rPr>
              <a:t>Ondemand</a:t>
            </a:r>
            <a:endParaRPr lang="en-US" dirty="0">
              <a:solidFill>
                <a:srgbClr val="CC0000"/>
              </a:solidFill>
            </a:endParaRPr>
          </a:p>
        </p:txBody>
      </p:sp>
      <p:pic>
        <p:nvPicPr>
          <p:cNvPr id="5" name="Picture 4" descr="Screen Shot 2017-09-26 at 10.14.0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13" y="1515608"/>
            <a:ext cx="12224247" cy="4942848"/>
          </a:xfrm>
          <a:prstGeom prst="rect">
            <a:avLst/>
          </a:prstGeom>
        </p:spPr>
      </p:pic>
    </p:spTree>
    <p:extLst>
      <p:ext uri="{BB962C8B-B14F-4D97-AF65-F5344CB8AC3E}">
        <p14:creationId xmlns:p14="http://schemas.microsoft.com/office/powerpoint/2010/main" val="338655653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ADE8DDA8-355E-430A-B5EF-03D59B37A20B}"/>
              </a:ext>
            </a:extLst>
          </p:cNvPr>
          <p:cNvPicPr>
            <a:picLocks noChangeAspect="1"/>
          </p:cNvPicPr>
          <p:nvPr/>
        </p:nvPicPr>
        <p:blipFill>
          <a:blip r:embed="rId2"/>
          <a:stretch>
            <a:fillRect/>
          </a:stretch>
        </p:blipFill>
        <p:spPr>
          <a:xfrm>
            <a:off x="3414977" y="135352"/>
            <a:ext cx="6445954" cy="8328989"/>
          </a:xfrm>
          <a:prstGeom prst="rect">
            <a:avLst/>
          </a:prstGeom>
        </p:spPr>
      </p:pic>
      <p:sp>
        <p:nvSpPr>
          <p:cNvPr id="3" name="TextBox 2">
            <a:extLst>
              <a:ext uri="{FF2B5EF4-FFF2-40B4-BE49-F238E27FC236}">
                <a16:creationId xmlns:a16="http://schemas.microsoft.com/office/drawing/2014/main" id="{AE3DDAA8-0F55-4DF6-8B68-120CC1E45575}"/>
              </a:ext>
            </a:extLst>
          </p:cNvPr>
          <p:cNvSpPr txBox="1"/>
          <p:nvPr/>
        </p:nvSpPr>
        <p:spPr>
          <a:xfrm>
            <a:off x="9793113" y="128455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solidFill>
                <a:srgbClr val="00B050"/>
              </a:solidFill>
              <a:cs typeface="Arial"/>
            </a:endParaRPr>
          </a:p>
        </p:txBody>
      </p:sp>
    </p:spTree>
    <p:extLst>
      <p:ext uri="{BB962C8B-B14F-4D97-AF65-F5344CB8AC3E}">
        <p14:creationId xmlns:p14="http://schemas.microsoft.com/office/powerpoint/2010/main" val="371715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9-26 at 11.36.27 AM.png"/>
          <p:cNvPicPr>
            <a:picLocks noChangeAspect="1"/>
          </p:cNvPicPr>
          <p:nvPr/>
        </p:nvPicPr>
        <p:blipFill rotWithShape="1">
          <a:blip r:embed="rId2">
            <a:extLst>
              <a:ext uri="{28A0092B-C50C-407E-A947-70E740481C1C}">
                <a14:useLocalDpi xmlns:a14="http://schemas.microsoft.com/office/drawing/2010/main" val="0"/>
              </a:ext>
            </a:extLst>
          </a:blip>
          <a:srcRect l="3095" b="26699"/>
          <a:stretch/>
        </p:blipFill>
        <p:spPr>
          <a:xfrm>
            <a:off x="1023097" y="609906"/>
            <a:ext cx="10495566" cy="3534933"/>
          </a:xfrm>
          <a:prstGeom prst="rect">
            <a:avLst/>
          </a:prstGeom>
        </p:spPr>
      </p:pic>
      <p:pic>
        <p:nvPicPr>
          <p:cNvPr id="6" name="Picture 5" descr="Screen Shot 2017-09-26 at 11.37.41 AM.png"/>
          <p:cNvPicPr>
            <a:picLocks noChangeAspect="1"/>
          </p:cNvPicPr>
          <p:nvPr/>
        </p:nvPicPr>
        <p:blipFill rotWithShape="1">
          <a:blip r:embed="rId3">
            <a:extLst>
              <a:ext uri="{28A0092B-C50C-407E-A947-70E740481C1C}">
                <a14:useLocalDpi xmlns:a14="http://schemas.microsoft.com/office/drawing/2010/main" val="0"/>
              </a:ext>
            </a:extLst>
          </a:blip>
          <a:srcRect t="21788" r="3095"/>
          <a:stretch/>
        </p:blipFill>
        <p:spPr>
          <a:xfrm>
            <a:off x="1023098" y="4603417"/>
            <a:ext cx="10495566" cy="3333508"/>
          </a:xfrm>
          <a:prstGeom prst="rect">
            <a:avLst/>
          </a:prstGeom>
        </p:spPr>
      </p:pic>
    </p:spTree>
    <p:extLst>
      <p:ext uri="{BB962C8B-B14F-4D97-AF65-F5344CB8AC3E}">
        <p14:creationId xmlns:p14="http://schemas.microsoft.com/office/powerpoint/2010/main" val="103086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757" t="21564" r="28154" b="25215"/>
          <a:stretch/>
        </p:blipFill>
        <p:spPr>
          <a:xfrm>
            <a:off x="3040912" y="1722473"/>
            <a:ext cx="7549116" cy="6698511"/>
          </a:xfrm>
          <a:prstGeom prst="rect">
            <a:avLst/>
          </a:prstGeom>
        </p:spPr>
      </p:pic>
      <p:sp>
        <p:nvSpPr>
          <p:cNvPr id="6" name="Rectangle 5"/>
          <p:cNvSpPr/>
          <p:nvPr/>
        </p:nvSpPr>
        <p:spPr>
          <a:xfrm>
            <a:off x="4537434" y="212652"/>
            <a:ext cx="4057521" cy="646331"/>
          </a:xfrm>
          <a:prstGeom prst="rect">
            <a:avLst/>
          </a:prstGeom>
        </p:spPr>
        <p:txBody>
          <a:bodyPr wrap="none">
            <a:spAutoFit/>
          </a:bodyPr>
          <a:lstStyle/>
          <a:p>
            <a:r>
              <a:rPr lang="en-US" dirty="0">
                <a:solidFill>
                  <a:srgbClr val="C00000"/>
                </a:solidFill>
              </a:rPr>
              <a:t>https://</a:t>
            </a:r>
            <a:r>
              <a:rPr lang="en-US" dirty="0" err="1">
                <a:solidFill>
                  <a:srgbClr val="C00000"/>
                </a:solidFill>
              </a:rPr>
              <a:t>my.osc.edu</a:t>
            </a:r>
            <a:r>
              <a:rPr lang="en-US" dirty="0">
                <a:solidFill>
                  <a:srgbClr val="C00000"/>
                </a:solidFill>
              </a:rPr>
              <a:t>/</a:t>
            </a:r>
          </a:p>
        </p:txBody>
      </p:sp>
    </p:spTree>
    <p:extLst>
      <p:ext uri="{BB962C8B-B14F-4D97-AF65-F5344CB8AC3E}">
        <p14:creationId xmlns:p14="http://schemas.microsoft.com/office/powerpoint/2010/main" val="6105154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637B6897-CA3E-4BE1-B20A-8A6B083CA410}"/>
              </a:ext>
            </a:extLst>
          </p:cNvPr>
          <p:cNvPicPr>
            <a:picLocks noChangeAspect="1"/>
          </p:cNvPicPr>
          <p:nvPr/>
        </p:nvPicPr>
        <p:blipFill>
          <a:blip r:embed="rId2"/>
          <a:stretch>
            <a:fillRect/>
          </a:stretch>
        </p:blipFill>
        <p:spPr>
          <a:xfrm>
            <a:off x="370103" y="889691"/>
            <a:ext cx="12432099" cy="6140044"/>
          </a:xfrm>
          <a:prstGeom prst="rect">
            <a:avLst/>
          </a:prstGeom>
        </p:spPr>
      </p:pic>
    </p:spTree>
    <p:extLst>
      <p:ext uri="{BB962C8B-B14F-4D97-AF65-F5344CB8AC3E}">
        <p14:creationId xmlns:p14="http://schemas.microsoft.com/office/powerpoint/2010/main" val="39018155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6A1509-2FB7-44D4-9932-EA801F843388}"/>
              </a:ext>
            </a:extLst>
          </p:cNvPr>
          <p:cNvSpPr txBox="1"/>
          <p:nvPr/>
        </p:nvSpPr>
        <p:spPr>
          <a:xfrm>
            <a:off x="4230507" y="126829"/>
            <a:ext cx="53441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0000"/>
                </a:solidFill>
                <a:cs typeface="Arial"/>
              </a:rPr>
              <a:t>class.osc.edu</a:t>
            </a:r>
          </a:p>
        </p:txBody>
      </p:sp>
      <p:sp>
        <p:nvSpPr>
          <p:cNvPr id="3" name="TextBox 2">
            <a:extLst>
              <a:ext uri="{FF2B5EF4-FFF2-40B4-BE49-F238E27FC236}">
                <a16:creationId xmlns:a16="http://schemas.microsoft.com/office/drawing/2014/main" id="{4990220F-9B7F-43E7-A12A-427B0E985FB2}"/>
              </a:ext>
            </a:extLst>
          </p:cNvPr>
          <p:cNvSpPr txBox="1"/>
          <p:nvPr/>
        </p:nvSpPr>
        <p:spPr>
          <a:xfrm>
            <a:off x="2012099" y="7871355"/>
            <a:ext cx="113383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hlinkClick r:id="rId2"/>
              </a:rPr>
              <a:t>https://www.osc.edu/content/using_rstudio_for_classroom</a:t>
            </a:r>
            <a:endParaRPr lang="en-US" sz="2800"/>
          </a:p>
        </p:txBody>
      </p:sp>
      <p:sp>
        <p:nvSpPr>
          <p:cNvPr id="4" name="TextBox 3">
            <a:extLst>
              <a:ext uri="{FF2B5EF4-FFF2-40B4-BE49-F238E27FC236}">
                <a16:creationId xmlns:a16="http://schemas.microsoft.com/office/drawing/2014/main" id="{153FCA96-AC5A-48D1-B2CC-9989711279B9}"/>
              </a:ext>
            </a:extLst>
          </p:cNvPr>
          <p:cNvSpPr txBox="1"/>
          <p:nvPr/>
        </p:nvSpPr>
        <p:spPr>
          <a:xfrm>
            <a:off x="549742" y="835626"/>
            <a:ext cx="113383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C2826"/>
                </a:solidFill>
                <a:latin typeface="Arial"/>
                <a:cs typeface="Arial"/>
              </a:rPr>
              <a:t>OSC provides an isolated and custom R environment for each classroom project that requires </a:t>
            </a:r>
            <a:r>
              <a:rPr lang="en-US" sz="2400" dirty="0" err="1">
                <a:solidFill>
                  <a:srgbClr val="2C2826"/>
                </a:solidFill>
                <a:latin typeface="Arial"/>
                <a:cs typeface="Arial"/>
              </a:rPr>
              <a:t>Rstudio</a:t>
            </a:r>
            <a:r>
              <a:rPr lang="en-US" sz="2400" dirty="0">
                <a:solidFill>
                  <a:srgbClr val="2C2826"/>
                </a:solidFill>
                <a:latin typeface="Arial"/>
                <a:cs typeface="Arial"/>
              </a:rPr>
              <a:t>. The interface can be accessed at </a:t>
            </a:r>
            <a:r>
              <a:rPr lang="en-US" sz="2400" dirty="0">
                <a:latin typeface="Arial"/>
                <a:cs typeface="Arial"/>
              </a:rPr>
              <a:t>class.osc.edu</a:t>
            </a:r>
          </a:p>
        </p:txBody>
      </p:sp>
      <p:pic>
        <p:nvPicPr>
          <p:cNvPr id="7" name="Picture 7" descr="A close up of a logo&#10;&#10;Description automatically generated">
            <a:extLst>
              <a:ext uri="{FF2B5EF4-FFF2-40B4-BE49-F238E27FC236}">
                <a16:creationId xmlns:a16="http://schemas.microsoft.com/office/drawing/2014/main" id="{31A7D0B6-A2E2-41EC-83D1-748F1AA9AA11}"/>
              </a:ext>
            </a:extLst>
          </p:cNvPr>
          <p:cNvPicPr>
            <a:picLocks noChangeAspect="1"/>
          </p:cNvPicPr>
          <p:nvPr/>
        </p:nvPicPr>
        <p:blipFill>
          <a:blip r:embed="rId3"/>
          <a:stretch>
            <a:fillRect/>
          </a:stretch>
        </p:blipFill>
        <p:spPr>
          <a:xfrm>
            <a:off x="831673" y="1676396"/>
            <a:ext cx="11861507" cy="527633"/>
          </a:xfrm>
          <a:prstGeom prst="rect">
            <a:avLst/>
          </a:prstGeom>
        </p:spPr>
      </p:pic>
      <p:pic>
        <p:nvPicPr>
          <p:cNvPr id="8" name="Picture 8" descr="A screenshot of a cell phone&#10;&#10;Description automatically generated">
            <a:extLst>
              <a:ext uri="{FF2B5EF4-FFF2-40B4-BE49-F238E27FC236}">
                <a16:creationId xmlns:a16="http://schemas.microsoft.com/office/drawing/2014/main" id="{354AD934-8D4D-49F6-8378-77B868756ABF}"/>
              </a:ext>
            </a:extLst>
          </p:cNvPr>
          <p:cNvPicPr>
            <a:picLocks noChangeAspect="1"/>
          </p:cNvPicPr>
          <p:nvPr/>
        </p:nvPicPr>
        <p:blipFill>
          <a:blip r:embed="rId4"/>
          <a:stretch>
            <a:fillRect/>
          </a:stretch>
        </p:blipFill>
        <p:spPr>
          <a:xfrm>
            <a:off x="831673" y="1988654"/>
            <a:ext cx="11861507" cy="5976219"/>
          </a:xfrm>
          <a:prstGeom prst="rect">
            <a:avLst/>
          </a:prstGeom>
        </p:spPr>
      </p:pic>
    </p:spTree>
    <p:extLst>
      <p:ext uri="{BB962C8B-B14F-4D97-AF65-F5344CB8AC3E}">
        <p14:creationId xmlns:p14="http://schemas.microsoft.com/office/powerpoint/2010/main" val="2663966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B6F524F-3A7D-4FAD-B9E8-2D1A56DB417E}"/>
              </a:ext>
            </a:extLst>
          </p:cNvPr>
          <p:cNvGrpSpPr/>
          <p:nvPr/>
        </p:nvGrpSpPr>
        <p:grpSpPr>
          <a:xfrm>
            <a:off x="577999" y="1334902"/>
            <a:ext cx="12152917" cy="6343671"/>
            <a:chOff x="577999" y="1334902"/>
            <a:chExt cx="12152917" cy="6343671"/>
          </a:xfrm>
        </p:grpSpPr>
        <p:pic>
          <p:nvPicPr>
            <p:cNvPr id="3" name="Picture 3" descr="A screenshot of a cell phone&#10;&#10;Description automatically generated">
              <a:extLst>
                <a:ext uri="{FF2B5EF4-FFF2-40B4-BE49-F238E27FC236}">
                  <a16:creationId xmlns:a16="http://schemas.microsoft.com/office/drawing/2014/main" id="{1203862A-189D-48E0-A614-0F3F003C785F}"/>
                </a:ext>
              </a:extLst>
            </p:cNvPr>
            <p:cNvPicPr>
              <a:picLocks noChangeAspect="1"/>
            </p:cNvPicPr>
            <p:nvPr/>
          </p:nvPicPr>
          <p:blipFill rotWithShape="1">
            <a:blip r:embed="rId2"/>
            <a:srcRect l="-870" b="25847"/>
            <a:stretch/>
          </p:blipFill>
          <p:spPr>
            <a:xfrm>
              <a:off x="577999" y="1334902"/>
              <a:ext cx="12138052" cy="5230651"/>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17531071-4B15-4FC8-B3C1-FD02BF721C96}"/>
                </a:ext>
              </a:extLst>
            </p:cNvPr>
            <p:cNvPicPr>
              <a:picLocks noChangeAspect="1"/>
            </p:cNvPicPr>
            <p:nvPr/>
          </p:nvPicPr>
          <p:blipFill rotWithShape="1">
            <a:blip r:embed="rId2"/>
            <a:srcRect t="84110" r="-62"/>
            <a:stretch/>
          </p:blipFill>
          <p:spPr>
            <a:xfrm>
              <a:off x="690022" y="6557714"/>
              <a:ext cx="12040894" cy="1120859"/>
            </a:xfrm>
            <a:prstGeom prst="rect">
              <a:avLst/>
            </a:prstGeom>
          </p:spPr>
        </p:pic>
      </p:grpSp>
    </p:spTree>
    <p:extLst>
      <p:ext uri="{BB962C8B-B14F-4D97-AF65-F5344CB8AC3E}">
        <p14:creationId xmlns:p14="http://schemas.microsoft.com/office/powerpoint/2010/main" val="1984868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463B3834-E734-4ED2-912E-03B4EB1457E3}"/>
              </a:ext>
            </a:extLst>
          </p:cNvPr>
          <p:cNvPicPr>
            <a:picLocks noChangeAspect="1"/>
          </p:cNvPicPr>
          <p:nvPr/>
        </p:nvPicPr>
        <p:blipFill>
          <a:blip r:embed="rId2"/>
          <a:stretch>
            <a:fillRect/>
          </a:stretch>
        </p:blipFill>
        <p:spPr>
          <a:xfrm>
            <a:off x="103916" y="1139388"/>
            <a:ext cx="12796039" cy="6365297"/>
          </a:xfrm>
          <a:prstGeom prst="rect">
            <a:avLst/>
          </a:prstGeom>
        </p:spPr>
      </p:pic>
    </p:spTree>
    <p:extLst>
      <p:ext uri="{BB962C8B-B14F-4D97-AF65-F5344CB8AC3E}">
        <p14:creationId xmlns:p14="http://schemas.microsoft.com/office/powerpoint/2010/main" val="2773663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6A1509-2FB7-44D4-9932-EA801F843388}"/>
              </a:ext>
            </a:extLst>
          </p:cNvPr>
          <p:cNvSpPr txBox="1"/>
          <p:nvPr/>
        </p:nvSpPr>
        <p:spPr>
          <a:xfrm>
            <a:off x="4230507" y="126829"/>
            <a:ext cx="53441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dirty="0">
                <a:solidFill>
                  <a:srgbClr val="FF0000"/>
                </a:solidFill>
                <a:cs typeface="Arial"/>
              </a:rPr>
              <a:t>class.osc.edu</a:t>
            </a:r>
          </a:p>
        </p:txBody>
      </p:sp>
      <p:sp>
        <p:nvSpPr>
          <p:cNvPr id="3" name="TextBox 2">
            <a:extLst>
              <a:ext uri="{FF2B5EF4-FFF2-40B4-BE49-F238E27FC236}">
                <a16:creationId xmlns:a16="http://schemas.microsoft.com/office/drawing/2014/main" id="{4990220F-9B7F-43E7-A12A-427B0E985FB2}"/>
              </a:ext>
            </a:extLst>
          </p:cNvPr>
          <p:cNvSpPr txBox="1"/>
          <p:nvPr/>
        </p:nvSpPr>
        <p:spPr>
          <a:xfrm>
            <a:off x="2012099" y="7871355"/>
            <a:ext cx="1133832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hlinkClick r:id="rId2"/>
              </a:rPr>
              <a:t>https://www.osc.edu/content/using_rstudio_for_classroom</a:t>
            </a:r>
            <a:endParaRPr lang="en-US" sz="2800"/>
          </a:p>
        </p:txBody>
      </p:sp>
      <p:sp>
        <p:nvSpPr>
          <p:cNvPr id="4" name="TextBox 3">
            <a:extLst>
              <a:ext uri="{FF2B5EF4-FFF2-40B4-BE49-F238E27FC236}">
                <a16:creationId xmlns:a16="http://schemas.microsoft.com/office/drawing/2014/main" id="{153FCA96-AC5A-48D1-B2CC-9989711279B9}"/>
              </a:ext>
            </a:extLst>
          </p:cNvPr>
          <p:cNvSpPr txBox="1"/>
          <p:nvPr/>
        </p:nvSpPr>
        <p:spPr>
          <a:xfrm>
            <a:off x="549742" y="835626"/>
            <a:ext cx="1133832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2C2826"/>
                </a:solidFill>
                <a:latin typeface="Arial"/>
                <a:cs typeface="Arial"/>
              </a:rPr>
              <a:t>OSC provides an isolated and custom R environment for each classroom project that requires </a:t>
            </a:r>
            <a:r>
              <a:rPr lang="en-US" sz="2400" dirty="0" err="1">
                <a:solidFill>
                  <a:srgbClr val="2C2826"/>
                </a:solidFill>
                <a:latin typeface="Arial"/>
                <a:cs typeface="Arial"/>
              </a:rPr>
              <a:t>Rstudio</a:t>
            </a:r>
            <a:r>
              <a:rPr lang="en-US" sz="2400" dirty="0">
                <a:solidFill>
                  <a:srgbClr val="2C2826"/>
                </a:solidFill>
                <a:latin typeface="Arial"/>
                <a:cs typeface="Arial"/>
              </a:rPr>
              <a:t>. The interface can be accessed at </a:t>
            </a:r>
            <a:r>
              <a:rPr lang="en-US" sz="2400" dirty="0">
                <a:latin typeface="Arial"/>
                <a:cs typeface="Arial"/>
              </a:rPr>
              <a:t>class.osc.edu</a:t>
            </a:r>
          </a:p>
        </p:txBody>
      </p:sp>
      <p:pic>
        <p:nvPicPr>
          <p:cNvPr id="7" name="Picture 7" descr="A close up of a logo&#10;&#10;Description automatically generated">
            <a:extLst>
              <a:ext uri="{FF2B5EF4-FFF2-40B4-BE49-F238E27FC236}">
                <a16:creationId xmlns:a16="http://schemas.microsoft.com/office/drawing/2014/main" id="{31A7D0B6-A2E2-41EC-83D1-748F1AA9AA11}"/>
              </a:ext>
            </a:extLst>
          </p:cNvPr>
          <p:cNvPicPr>
            <a:picLocks noChangeAspect="1"/>
          </p:cNvPicPr>
          <p:nvPr/>
        </p:nvPicPr>
        <p:blipFill>
          <a:blip r:embed="rId3"/>
          <a:stretch>
            <a:fillRect/>
          </a:stretch>
        </p:blipFill>
        <p:spPr>
          <a:xfrm>
            <a:off x="831673" y="1676396"/>
            <a:ext cx="11861507" cy="527633"/>
          </a:xfrm>
          <a:prstGeom prst="rect">
            <a:avLst/>
          </a:prstGeom>
        </p:spPr>
      </p:pic>
      <p:pic>
        <p:nvPicPr>
          <p:cNvPr id="8" name="Picture 8" descr="A screenshot of a cell phone&#10;&#10;Description automatically generated">
            <a:extLst>
              <a:ext uri="{FF2B5EF4-FFF2-40B4-BE49-F238E27FC236}">
                <a16:creationId xmlns:a16="http://schemas.microsoft.com/office/drawing/2014/main" id="{354AD934-8D4D-49F6-8378-77B868756ABF}"/>
              </a:ext>
            </a:extLst>
          </p:cNvPr>
          <p:cNvPicPr>
            <a:picLocks noChangeAspect="1"/>
          </p:cNvPicPr>
          <p:nvPr/>
        </p:nvPicPr>
        <p:blipFill>
          <a:blip r:embed="rId4"/>
          <a:stretch>
            <a:fillRect/>
          </a:stretch>
        </p:blipFill>
        <p:spPr>
          <a:xfrm>
            <a:off x="831673" y="1988654"/>
            <a:ext cx="11861507" cy="5976219"/>
          </a:xfrm>
          <a:prstGeom prst="rect">
            <a:avLst/>
          </a:prstGeom>
        </p:spPr>
      </p:pic>
    </p:spTree>
    <p:extLst>
      <p:ext uri="{BB962C8B-B14F-4D97-AF65-F5344CB8AC3E}">
        <p14:creationId xmlns:p14="http://schemas.microsoft.com/office/powerpoint/2010/main" val="2341997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screenshot of a cell phone&#10;&#10;Description automatically generated">
            <a:extLst>
              <a:ext uri="{FF2B5EF4-FFF2-40B4-BE49-F238E27FC236}">
                <a16:creationId xmlns:a16="http://schemas.microsoft.com/office/drawing/2014/main" id="{DEB53662-2C98-4B93-9742-1A6C566EF65E}"/>
              </a:ext>
            </a:extLst>
          </p:cNvPr>
          <p:cNvPicPr>
            <a:picLocks noChangeAspect="1"/>
          </p:cNvPicPr>
          <p:nvPr/>
        </p:nvPicPr>
        <p:blipFill>
          <a:blip r:embed="rId2"/>
          <a:stretch>
            <a:fillRect/>
          </a:stretch>
        </p:blipFill>
        <p:spPr>
          <a:xfrm>
            <a:off x="339245" y="1650178"/>
            <a:ext cx="12616384" cy="6706532"/>
          </a:xfrm>
          <a:prstGeom prst="rect">
            <a:avLst/>
          </a:prstGeom>
        </p:spPr>
      </p:pic>
      <p:sp>
        <p:nvSpPr>
          <p:cNvPr id="3" name="TextBox 2">
            <a:extLst>
              <a:ext uri="{FF2B5EF4-FFF2-40B4-BE49-F238E27FC236}">
                <a16:creationId xmlns:a16="http://schemas.microsoft.com/office/drawing/2014/main" id="{38D0F739-A41E-4F26-8A6D-E746E4ED0870}"/>
              </a:ext>
            </a:extLst>
          </p:cNvPr>
          <p:cNvSpPr txBox="1"/>
          <p:nvPr/>
        </p:nvSpPr>
        <p:spPr>
          <a:xfrm>
            <a:off x="3131250" y="276049"/>
            <a:ext cx="631578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FF0000"/>
                </a:solidFill>
                <a:cs typeface="Arial"/>
              </a:rPr>
              <a:t>Getting workshop materials</a:t>
            </a:r>
            <a:endParaRPr lang="en-US" dirty="0">
              <a:solidFill>
                <a:srgbClr val="FF0000"/>
              </a:solidFill>
              <a:cs typeface="Arial"/>
            </a:endParaRPr>
          </a:p>
        </p:txBody>
      </p:sp>
      <p:sp>
        <p:nvSpPr>
          <p:cNvPr id="4" name="TextBox 3">
            <a:extLst>
              <a:ext uri="{FF2B5EF4-FFF2-40B4-BE49-F238E27FC236}">
                <a16:creationId xmlns:a16="http://schemas.microsoft.com/office/drawing/2014/main" id="{2A2B9199-A16F-495B-A5CD-C29D9F52EE75}"/>
              </a:ext>
            </a:extLst>
          </p:cNvPr>
          <p:cNvSpPr txBox="1"/>
          <p:nvPr/>
        </p:nvSpPr>
        <p:spPr>
          <a:xfrm>
            <a:off x="975018" y="1081837"/>
            <a:ext cx="110543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cs typeface="Arial"/>
              </a:rPr>
              <a:t>On class.osc.edu, click on Files-&gt; Home Directory</a:t>
            </a:r>
          </a:p>
          <a:p>
            <a:pPr algn="l"/>
            <a:endParaRPr lang="en-US" sz="2800" dirty="0">
              <a:cs typeface="Arial"/>
            </a:endParaRPr>
          </a:p>
        </p:txBody>
      </p:sp>
      <p:cxnSp>
        <p:nvCxnSpPr>
          <p:cNvPr id="8" name="Straight Arrow Connector 7">
            <a:extLst>
              <a:ext uri="{FF2B5EF4-FFF2-40B4-BE49-F238E27FC236}">
                <a16:creationId xmlns:a16="http://schemas.microsoft.com/office/drawing/2014/main" id="{7D931956-0A9E-4E39-A91E-151B1C5BC202}"/>
              </a:ext>
            </a:extLst>
          </p:cNvPr>
          <p:cNvCxnSpPr/>
          <p:nvPr/>
        </p:nvCxnSpPr>
        <p:spPr>
          <a:xfrm flipV="1">
            <a:off x="6733830" y="1961825"/>
            <a:ext cx="249211" cy="2515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39B7ECE3-5AD4-4500-A56C-06F6577C3F07}"/>
              </a:ext>
            </a:extLst>
          </p:cNvPr>
          <p:cNvCxnSpPr>
            <a:cxnSpLocks/>
          </p:cNvCxnSpPr>
          <p:nvPr/>
        </p:nvCxnSpPr>
        <p:spPr>
          <a:xfrm flipV="1">
            <a:off x="7032378" y="2670729"/>
            <a:ext cx="249211" cy="2515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E63A7AB-03DA-473F-AD29-E104AA4DE9FC}"/>
              </a:ext>
            </a:extLst>
          </p:cNvPr>
          <p:cNvCxnSpPr>
            <a:cxnSpLocks/>
          </p:cNvCxnSpPr>
          <p:nvPr/>
        </p:nvCxnSpPr>
        <p:spPr>
          <a:xfrm flipV="1">
            <a:off x="7636827" y="2670837"/>
            <a:ext cx="249211" cy="2515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13BD4488-551D-454B-AA94-40238A63BDFA}"/>
              </a:ext>
            </a:extLst>
          </p:cNvPr>
          <p:cNvCxnSpPr>
            <a:cxnSpLocks/>
          </p:cNvCxnSpPr>
          <p:nvPr/>
        </p:nvCxnSpPr>
        <p:spPr>
          <a:xfrm flipH="1">
            <a:off x="2244849" y="6220367"/>
            <a:ext cx="259022" cy="19689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8715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E77C55F5-6A7E-42CC-857F-FCFC1AA6779E}"/>
              </a:ext>
            </a:extLst>
          </p:cNvPr>
          <p:cNvPicPr>
            <a:picLocks noChangeAspect="1"/>
          </p:cNvPicPr>
          <p:nvPr/>
        </p:nvPicPr>
        <p:blipFill>
          <a:blip r:embed="rId2"/>
          <a:stretch>
            <a:fillRect/>
          </a:stretch>
        </p:blipFill>
        <p:spPr>
          <a:xfrm>
            <a:off x="168446" y="1369199"/>
            <a:ext cx="12658551" cy="6260337"/>
          </a:xfrm>
          <a:prstGeom prst="rect">
            <a:avLst/>
          </a:prstGeom>
        </p:spPr>
      </p:pic>
    </p:spTree>
    <p:extLst>
      <p:ext uri="{BB962C8B-B14F-4D97-AF65-F5344CB8AC3E}">
        <p14:creationId xmlns:p14="http://schemas.microsoft.com/office/powerpoint/2010/main" val="1116151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social media post&#10;&#10;Description generated with very high confidence">
            <a:extLst>
              <a:ext uri="{FF2B5EF4-FFF2-40B4-BE49-F238E27FC236}">
                <a16:creationId xmlns:a16="http://schemas.microsoft.com/office/drawing/2014/main" id="{F26762A7-055A-4D8C-987A-EB7F7C39F55B}"/>
              </a:ext>
            </a:extLst>
          </p:cNvPr>
          <p:cNvPicPr>
            <a:picLocks noChangeAspect="1"/>
          </p:cNvPicPr>
          <p:nvPr/>
        </p:nvPicPr>
        <p:blipFill>
          <a:blip r:embed="rId2"/>
          <a:stretch>
            <a:fillRect/>
          </a:stretch>
        </p:blipFill>
        <p:spPr>
          <a:xfrm>
            <a:off x="466898" y="1182219"/>
            <a:ext cx="12318873" cy="6020663"/>
          </a:xfrm>
          <a:prstGeom prst="rect">
            <a:avLst/>
          </a:prstGeom>
        </p:spPr>
      </p:pic>
    </p:spTree>
    <p:extLst>
      <p:ext uri="{BB962C8B-B14F-4D97-AF65-F5344CB8AC3E}">
        <p14:creationId xmlns:p14="http://schemas.microsoft.com/office/powerpoint/2010/main" val="1214141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social media post&#10;&#10;Description generated with very high confidence">
            <a:extLst>
              <a:ext uri="{FF2B5EF4-FFF2-40B4-BE49-F238E27FC236}">
                <a16:creationId xmlns:a16="http://schemas.microsoft.com/office/drawing/2014/main" id="{EDFF91BD-434F-4BA0-92FC-7C852691EAE6}"/>
              </a:ext>
            </a:extLst>
          </p:cNvPr>
          <p:cNvPicPr>
            <a:picLocks noChangeAspect="1"/>
          </p:cNvPicPr>
          <p:nvPr/>
        </p:nvPicPr>
        <p:blipFill>
          <a:blip r:embed="rId2"/>
          <a:stretch>
            <a:fillRect/>
          </a:stretch>
        </p:blipFill>
        <p:spPr>
          <a:xfrm>
            <a:off x="515296" y="1309996"/>
            <a:ext cx="12076246" cy="5958532"/>
          </a:xfrm>
          <a:prstGeom prst="rect">
            <a:avLst/>
          </a:prstGeom>
        </p:spPr>
      </p:pic>
      <p:sp>
        <p:nvSpPr>
          <p:cNvPr id="4" name="TextBox 3">
            <a:extLst>
              <a:ext uri="{FF2B5EF4-FFF2-40B4-BE49-F238E27FC236}">
                <a16:creationId xmlns:a16="http://schemas.microsoft.com/office/drawing/2014/main" id="{57CDDBA1-B46E-4343-AA25-D5570BF02E2D}"/>
              </a:ext>
            </a:extLst>
          </p:cNvPr>
          <p:cNvSpPr txBox="1"/>
          <p:nvPr/>
        </p:nvSpPr>
        <p:spPr>
          <a:xfrm>
            <a:off x="5969692" y="2429971"/>
            <a:ext cx="12712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a:solidFill>
                  <a:srgbClr val="00B050"/>
                </a:solidFill>
                <a:cs typeface="Arial"/>
              </a:rPr>
              <a:t>Run</a:t>
            </a:r>
            <a:endParaRPr lang="en-US" sz="2800" dirty="0">
              <a:solidFill>
                <a:srgbClr val="00B050"/>
              </a:solidFill>
              <a:cs typeface="Arial"/>
            </a:endParaRPr>
          </a:p>
        </p:txBody>
      </p:sp>
      <p:sp>
        <p:nvSpPr>
          <p:cNvPr id="5" name="Arrow: Right 4">
            <a:extLst>
              <a:ext uri="{FF2B5EF4-FFF2-40B4-BE49-F238E27FC236}">
                <a16:creationId xmlns:a16="http://schemas.microsoft.com/office/drawing/2014/main" id="{DA0CC259-A943-4561-8D36-36D40754728B}"/>
              </a:ext>
            </a:extLst>
          </p:cNvPr>
          <p:cNvSpPr/>
          <p:nvPr/>
        </p:nvSpPr>
        <p:spPr>
          <a:xfrm rot="5400000">
            <a:off x="6701087" y="2562620"/>
            <a:ext cx="339492" cy="25818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442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4432" y="2377276"/>
            <a:ext cx="6335249" cy="2775056"/>
          </a:xfrm>
        </p:spPr>
        <p:txBody>
          <a:bodyPr/>
          <a:lstStyle/>
          <a:p>
            <a:pPr algn="ctr"/>
            <a:r>
              <a:rPr lang="en-US" dirty="0"/>
              <a:t>Exercise-4</a:t>
            </a:r>
            <a:br>
              <a:rPr lang="en-US" dirty="0"/>
            </a:br>
            <a:br>
              <a:rPr lang="en-US" dirty="0"/>
            </a:br>
            <a:r>
              <a:rPr lang="en-US" dirty="0"/>
              <a:t>Launching </a:t>
            </a:r>
            <a:r>
              <a:rPr lang="en-US" dirty="0" err="1"/>
              <a:t>Rstudio</a:t>
            </a:r>
            <a:r>
              <a:rPr lang="en-US" dirty="0"/>
              <a:t> App at class.osc.edu</a:t>
            </a:r>
          </a:p>
        </p:txBody>
      </p:sp>
    </p:spTree>
    <p:extLst>
      <p:ext uri="{BB962C8B-B14F-4D97-AF65-F5344CB8AC3E}">
        <p14:creationId xmlns:p14="http://schemas.microsoft.com/office/powerpoint/2010/main" val="750658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181" y="1050368"/>
            <a:ext cx="12372887" cy="7285557"/>
          </a:xfrm>
          <a:prstGeom prst="rect">
            <a:avLst/>
          </a:prstGeom>
        </p:spPr>
      </p:pic>
      <p:sp>
        <p:nvSpPr>
          <p:cNvPr id="6" name="TextBox 5"/>
          <p:cNvSpPr txBox="1"/>
          <p:nvPr/>
        </p:nvSpPr>
        <p:spPr>
          <a:xfrm flipH="1">
            <a:off x="3466214" y="170121"/>
            <a:ext cx="6400800" cy="707886"/>
          </a:xfrm>
          <a:prstGeom prst="rect">
            <a:avLst/>
          </a:prstGeom>
          <a:noFill/>
        </p:spPr>
        <p:txBody>
          <a:bodyPr wrap="square" rtlCol="0">
            <a:spAutoFit/>
          </a:bodyPr>
          <a:lstStyle/>
          <a:p>
            <a:r>
              <a:rPr lang="en-US" sz="4000">
                <a:solidFill>
                  <a:srgbClr val="C00000"/>
                </a:solidFill>
              </a:rPr>
              <a:t>New Users</a:t>
            </a:r>
          </a:p>
        </p:txBody>
      </p:sp>
      <p:sp>
        <p:nvSpPr>
          <p:cNvPr id="7" name="TextBox 6"/>
          <p:cNvSpPr txBox="1"/>
          <p:nvPr/>
        </p:nvSpPr>
        <p:spPr>
          <a:xfrm>
            <a:off x="5320129" y="6901680"/>
            <a:ext cx="5032147" cy="1200329"/>
          </a:xfrm>
          <a:prstGeom prst="rect">
            <a:avLst/>
          </a:prstGeom>
          <a:noFill/>
        </p:spPr>
        <p:txBody>
          <a:bodyPr wrap="none" lIns="91440" tIns="45720" rIns="91440" bIns="45720" rtlCol="0" anchor="t">
            <a:spAutoFit/>
          </a:bodyPr>
          <a:lstStyle/>
          <a:p>
            <a:r>
              <a:rPr lang="en-US" b="1" dirty="0">
                <a:solidFill>
                  <a:srgbClr val="00B050"/>
                </a:solidFill>
              </a:rPr>
              <a:t>Project code:</a:t>
            </a:r>
            <a:r>
              <a:rPr lang="pl-PL" b="1" dirty="0">
                <a:solidFill>
                  <a:srgbClr val="00B050"/>
                </a:solidFill>
              </a:rPr>
              <a:t>PZS0687</a:t>
            </a:r>
            <a:endParaRPr lang="en-US" b="1" dirty="0">
              <a:solidFill>
                <a:srgbClr val="00B050"/>
              </a:solidFill>
            </a:endParaRPr>
          </a:p>
          <a:p>
            <a:r>
              <a:rPr lang="en-US" b="1" dirty="0">
                <a:solidFill>
                  <a:srgbClr val="00B050"/>
                </a:solidFill>
              </a:rPr>
              <a:t>Access code: </a:t>
            </a:r>
            <a:r>
              <a:rPr lang="en-US" b="1" dirty="0">
                <a:ea typeface="+mn-lt"/>
                <a:cs typeface="+mn-lt"/>
              </a:rPr>
              <a:t>712897</a:t>
            </a:r>
            <a:r>
              <a:rPr lang="en-US" b="1" dirty="0">
                <a:solidFill>
                  <a:srgbClr val="00B050"/>
                </a:solidFill>
                <a:highlight>
                  <a:srgbClr val="00FF00"/>
                </a:highlight>
              </a:rPr>
              <a:t> </a:t>
            </a:r>
            <a:endParaRPr lang="en-US" b="1">
              <a:solidFill>
                <a:srgbClr val="00B050"/>
              </a:solidFill>
              <a:highlight>
                <a:srgbClr val="00FF00"/>
              </a:highlight>
              <a:cs typeface="Arial"/>
            </a:endParaRPr>
          </a:p>
        </p:txBody>
      </p:sp>
    </p:spTree>
    <p:extLst>
      <p:ext uri="{BB962C8B-B14F-4D97-AF65-F5344CB8AC3E}">
        <p14:creationId xmlns:p14="http://schemas.microsoft.com/office/powerpoint/2010/main" val="1374344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7B034CCE-23FF-4A3A-8190-3EBBE3E851D3}"/>
              </a:ext>
            </a:extLst>
          </p:cNvPr>
          <p:cNvPicPr>
            <a:picLocks noChangeAspect="1"/>
          </p:cNvPicPr>
          <p:nvPr/>
        </p:nvPicPr>
        <p:blipFill>
          <a:blip r:embed="rId2"/>
          <a:stretch>
            <a:fillRect/>
          </a:stretch>
        </p:blipFill>
        <p:spPr>
          <a:xfrm>
            <a:off x="1402588" y="618847"/>
            <a:ext cx="10539609" cy="7383395"/>
          </a:xfrm>
          <a:prstGeom prst="rect">
            <a:avLst/>
          </a:prstGeom>
        </p:spPr>
      </p:pic>
    </p:spTree>
    <p:extLst>
      <p:ext uri="{BB962C8B-B14F-4D97-AF65-F5344CB8AC3E}">
        <p14:creationId xmlns:p14="http://schemas.microsoft.com/office/powerpoint/2010/main" val="6697704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26EBF62-A274-4B84-A463-D0B53D71B6D8}"/>
              </a:ext>
            </a:extLst>
          </p:cNvPr>
          <p:cNvSpPr txBox="1"/>
          <p:nvPr/>
        </p:nvSpPr>
        <p:spPr>
          <a:xfrm>
            <a:off x="420088" y="244007"/>
            <a:ext cx="1186597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a:solidFill>
                  <a:srgbClr val="333333"/>
                </a:solidFill>
                <a:latin typeface="Helvetica Neue"/>
              </a:rPr>
              <a:t>R supports various data types including Vectors, Lists, Matrices, and Data Frames.</a:t>
            </a:r>
            <a:endParaRPr lang="en-US" sz="2400" dirty="0">
              <a:solidFill>
                <a:srgbClr val="333333"/>
              </a:solidFill>
              <a:latin typeface="Helvetica Neue"/>
              <a:cs typeface="Arial"/>
            </a:endParaRPr>
          </a:p>
        </p:txBody>
      </p:sp>
      <p:pic>
        <p:nvPicPr>
          <p:cNvPr id="4" name="Picture 4" descr="A screenshot of a cell phone&#10;&#10;Description generated with very high confidence">
            <a:extLst>
              <a:ext uri="{FF2B5EF4-FFF2-40B4-BE49-F238E27FC236}">
                <a16:creationId xmlns:a16="http://schemas.microsoft.com/office/drawing/2014/main" id="{DFDD5E14-0571-4DB7-975D-D9B11B401B60}"/>
              </a:ext>
            </a:extLst>
          </p:cNvPr>
          <p:cNvPicPr>
            <a:picLocks noChangeAspect="1"/>
          </p:cNvPicPr>
          <p:nvPr/>
        </p:nvPicPr>
        <p:blipFill>
          <a:blip r:embed="rId2"/>
          <a:stretch>
            <a:fillRect/>
          </a:stretch>
        </p:blipFill>
        <p:spPr>
          <a:xfrm>
            <a:off x="2144687" y="902905"/>
            <a:ext cx="10264632" cy="7484843"/>
          </a:xfrm>
          <a:prstGeom prst="rect">
            <a:avLst/>
          </a:prstGeom>
        </p:spPr>
      </p:pic>
    </p:spTree>
    <p:extLst>
      <p:ext uri="{BB962C8B-B14F-4D97-AF65-F5344CB8AC3E}">
        <p14:creationId xmlns:p14="http://schemas.microsoft.com/office/powerpoint/2010/main" val="1792498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02BF9A7F-5BEB-4A39-942E-FD6D4E312C92}"/>
              </a:ext>
            </a:extLst>
          </p:cNvPr>
          <p:cNvPicPr>
            <a:picLocks noChangeAspect="1"/>
          </p:cNvPicPr>
          <p:nvPr/>
        </p:nvPicPr>
        <p:blipFill>
          <a:blip r:embed="rId2"/>
          <a:stretch>
            <a:fillRect/>
          </a:stretch>
        </p:blipFill>
        <p:spPr>
          <a:xfrm>
            <a:off x="595960" y="441681"/>
            <a:ext cx="11809356" cy="7714739"/>
          </a:xfrm>
          <a:prstGeom prst="rect">
            <a:avLst/>
          </a:prstGeom>
        </p:spPr>
      </p:pic>
    </p:spTree>
    <p:extLst>
      <p:ext uri="{BB962C8B-B14F-4D97-AF65-F5344CB8AC3E}">
        <p14:creationId xmlns:p14="http://schemas.microsoft.com/office/powerpoint/2010/main" val="351208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BF5B0407-4901-4F34-95BE-088487B3F5DD}"/>
              </a:ext>
            </a:extLst>
          </p:cNvPr>
          <p:cNvPicPr>
            <a:picLocks noChangeAspect="1"/>
          </p:cNvPicPr>
          <p:nvPr/>
        </p:nvPicPr>
        <p:blipFill>
          <a:blip r:embed="rId2"/>
          <a:stretch>
            <a:fillRect/>
          </a:stretch>
        </p:blipFill>
        <p:spPr>
          <a:xfrm>
            <a:off x="999274" y="583833"/>
            <a:ext cx="11186614" cy="7607426"/>
          </a:xfrm>
          <a:prstGeom prst="rect">
            <a:avLst/>
          </a:prstGeom>
        </p:spPr>
      </p:pic>
    </p:spTree>
    <p:extLst>
      <p:ext uri="{BB962C8B-B14F-4D97-AF65-F5344CB8AC3E}">
        <p14:creationId xmlns:p14="http://schemas.microsoft.com/office/powerpoint/2010/main" val="22807834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80947EFF-9C8F-402C-A7F2-4DA6F40837FD}"/>
              </a:ext>
            </a:extLst>
          </p:cNvPr>
          <p:cNvPicPr>
            <a:picLocks noChangeAspect="1"/>
          </p:cNvPicPr>
          <p:nvPr/>
        </p:nvPicPr>
        <p:blipFill>
          <a:blip r:embed="rId2"/>
          <a:stretch>
            <a:fillRect/>
          </a:stretch>
        </p:blipFill>
        <p:spPr>
          <a:xfrm>
            <a:off x="821816" y="708647"/>
            <a:ext cx="11461592" cy="7680705"/>
          </a:xfrm>
          <a:prstGeom prst="rect">
            <a:avLst/>
          </a:prstGeom>
        </p:spPr>
      </p:pic>
    </p:spTree>
    <p:extLst>
      <p:ext uri="{BB962C8B-B14F-4D97-AF65-F5344CB8AC3E}">
        <p14:creationId xmlns:p14="http://schemas.microsoft.com/office/powerpoint/2010/main" val="598939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4BEB1E2E-F54F-4051-BAEF-944BFB99CE05}"/>
              </a:ext>
            </a:extLst>
          </p:cNvPr>
          <p:cNvPicPr>
            <a:picLocks noChangeAspect="1"/>
          </p:cNvPicPr>
          <p:nvPr/>
        </p:nvPicPr>
        <p:blipFill>
          <a:blip r:embed="rId2"/>
          <a:stretch>
            <a:fillRect/>
          </a:stretch>
        </p:blipFill>
        <p:spPr>
          <a:xfrm>
            <a:off x="1063804" y="431887"/>
            <a:ext cx="11316015" cy="7637192"/>
          </a:xfrm>
          <a:prstGeom prst="rect">
            <a:avLst/>
          </a:prstGeom>
        </p:spPr>
      </p:pic>
    </p:spTree>
    <p:extLst>
      <p:ext uri="{BB962C8B-B14F-4D97-AF65-F5344CB8AC3E}">
        <p14:creationId xmlns:p14="http://schemas.microsoft.com/office/powerpoint/2010/main" val="2156585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42F4A8-1926-4896-BCFD-17A4F35A16BC}"/>
              </a:ext>
            </a:extLst>
          </p:cNvPr>
          <p:cNvSpPr txBox="1">
            <a:spLocks/>
          </p:cNvSpPr>
          <p:nvPr/>
        </p:nvSpPr>
        <p:spPr>
          <a:xfrm>
            <a:off x="3444432" y="2377276"/>
            <a:ext cx="6335249" cy="2775056"/>
          </a:xfrm>
          <a:prstGeom prst="rect">
            <a:avLst/>
          </a:prstGeom>
        </p:spPr>
        <p:txBody>
          <a:bodyPr anchor="t"/>
          <a:lstStyle>
            <a:lvl1pPr algn="l" defTabSz="650066" rtl="0" eaLnBrk="1" latinLnBrk="0" hangingPunct="1">
              <a:spcBef>
                <a:spcPct val="0"/>
              </a:spcBef>
              <a:buNone/>
              <a:defRPr sz="4000" kern="1200">
                <a:solidFill>
                  <a:srgbClr val="55051B"/>
                </a:solidFill>
                <a:latin typeface="+mj-lt"/>
                <a:ea typeface="+mj-ea"/>
                <a:cs typeface="+mj-cs"/>
              </a:defRPr>
            </a:lvl1pPr>
          </a:lstStyle>
          <a:p>
            <a:pPr algn="ctr"/>
            <a:r>
              <a:rPr lang="en-US" dirty="0"/>
              <a:t>Exercise-5</a:t>
            </a:r>
            <a:br>
              <a:rPr lang="en-US" dirty="0"/>
            </a:br>
            <a:br>
              <a:rPr lang="en-US" dirty="0"/>
            </a:br>
            <a:r>
              <a:rPr lang="en-US" dirty="0">
                <a:cs typeface="Arial"/>
              </a:rPr>
              <a:t> R Basics-1</a:t>
            </a:r>
          </a:p>
        </p:txBody>
      </p:sp>
    </p:spTree>
    <p:extLst>
      <p:ext uri="{BB962C8B-B14F-4D97-AF65-F5344CB8AC3E}">
        <p14:creationId xmlns:p14="http://schemas.microsoft.com/office/powerpoint/2010/main" val="3233805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picture containing screenshot&#10;&#10;Description automatically generated">
            <a:extLst>
              <a:ext uri="{FF2B5EF4-FFF2-40B4-BE49-F238E27FC236}">
                <a16:creationId xmlns:a16="http://schemas.microsoft.com/office/drawing/2014/main" id="{C1426A3D-F82A-4E01-AC2A-779B17640D25}"/>
              </a:ext>
            </a:extLst>
          </p:cNvPr>
          <p:cNvPicPr>
            <a:picLocks noChangeAspect="1"/>
          </p:cNvPicPr>
          <p:nvPr/>
        </p:nvPicPr>
        <p:blipFill>
          <a:blip r:embed="rId2"/>
          <a:stretch>
            <a:fillRect/>
          </a:stretch>
        </p:blipFill>
        <p:spPr>
          <a:xfrm>
            <a:off x="435149" y="642500"/>
            <a:ext cx="12140503" cy="7485872"/>
          </a:xfrm>
          <a:prstGeom prst="rect">
            <a:avLst/>
          </a:prstGeom>
        </p:spPr>
      </p:pic>
    </p:spTree>
    <p:extLst>
      <p:ext uri="{BB962C8B-B14F-4D97-AF65-F5344CB8AC3E}">
        <p14:creationId xmlns:p14="http://schemas.microsoft.com/office/powerpoint/2010/main" val="1299759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2CE0D2D8-5283-43F7-8D3E-ECC4D706E4FD}"/>
              </a:ext>
            </a:extLst>
          </p:cNvPr>
          <p:cNvPicPr>
            <a:picLocks noChangeAspect="1"/>
          </p:cNvPicPr>
          <p:nvPr/>
        </p:nvPicPr>
        <p:blipFill rotWithShape="1">
          <a:blip r:embed="rId2"/>
          <a:srcRect b="33979"/>
          <a:stretch/>
        </p:blipFill>
        <p:spPr>
          <a:xfrm>
            <a:off x="281374" y="931645"/>
            <a:ext cx="12723252" cy="4572622"/>
          </a:xfrm>
          <a:prstGeom prst="rect">
            <a:avLst/>
          </a:prstGeom>
        </p:spPr>
      </p:pic>
    </p:spTree>
    <p:extLst>
      <p:ext uri="{BB962C8B-B14F-4D97-AF65-F5344CB8AC3E}">
        <p14:creationId xmlns:p14="http://schemas.microsoft.com/office/powerpoint/2010/main" val="17402160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E255ACA9-7793-416A-BF50-A408FAE5CD09}"/>
              </a:ext>
            </a:extLst>
          </p:cNvPr>
          <p:cNvPicPr>
            <a:picLocks noChangeAspect="1"/>
          </p:cNvPicPr>
          <p:nvPr/>
        </p:nvPicPr>
        <p:blipFill>
          <a:blip r:embed="rId2"/>
          <a:stretch>
            <a:fillRect/>
          </a:stretch>
        </p:blipFill>
        <p:spPr>
          <a:xfrm>
            <a:off x="789551" y="946927"/>
            <a:ext cx="11607168" cy="5635242"/>
          </a:xfrm>
          <a:prstGeom prst="rect">
            <a:avLst/>
          </a:prstGeom>
        </p:spPr>
      </p:pic>
    </p:spTree>
    <p:extLst>
      <p:ext uri="{BB962C8B-B14F-4D97-AF65-F5344CB8AC3E}">
        <p14:creationId xmlns:p14="http://schemas.microsoft.com/office/powerpoint/2010/main" val="188444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466214" y="170121"/>
            <a:ext cx="6400800" cy="646331"/>
          </a:xfrm>
          <a:prstGeom prst="rect">
            <a:avLst/>
          </a:prstGeom>
          <a:noFill/>
        </p:spPr>
        <p:txBody>
          <a:bodyPr wrap="square" rtlCol="0">
            <a:spAutoFit/>
          </a:bodyPr>
          <a:lstStyle/>
          <a:p>
            <a:r>
              <a:rPr lang="en-US" dirty="0">
                <a:solidFill>
                  <a:srgbClr val="C00000"/>
                </a:solidFill>
              </a:rPr>
              <a:t>Existing Users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670" y="1729284"/>
            <a:ext cx="12591887" cy="5203142"/>
          </a:xfrm>
          <a:prstGeom prst="rect">
            <a:avLst/>
          </a:prstGeom>
        </p:spPr>
      </p:pic>
    </p:spTree>
    <p:extLst>
      <p:ext uri="{BB962C8B-B14F-4D97-AF65-F5344CB8AC3E}">
        <p14:creationId xmlns:p14="http://schemas.microsoft.com/office/powerpoint/2010/main" val="7916989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high confidence">
            <a:extLst>
              <a:ext uri="{FF2B5EF4-FFF2-40B4-BE49-F238E27FC236}">
                <a16:creationId xmlns:a16="http://schemas.microsoft.com/office/drawing/2014/main" id="{85DAF913-0B9E-46AB-ADA2-1E48FDE0D25E}"/>
              </a:ext>
            </a:extLst>
          </p:cNvPr>
          <p:cNvPicPr>
            <a:picLocks noChangeAspect="1"/>
          </p:cNvPicPr>
          <p:nvPr/>
        </p:nvPicPr>
        <p:blipFill>
          <a:blip r:embed="rId2"/>
          <a:stretch>
            <a:fillRect/>
          </a:stretch>
        </p:blipFill>
        <p:spPr>
          <a:xfrm>
            <a:off x="1450986" y="289864"/>
            <a:ext cx="10474909" cy="1601275"/>
          </a:xfrm>
          <a:prstGeom prst="rect">
            <a:avLst/>
          </a:prstGeom>
        </p:spPr>
      </p:pic>
      <p:pic>
        <p:nvPicPr>
          <p:cNvPr id="4" name="Picture 4" descr="A screenshot of a social media post&#10;&#10;Description automatically generated">
            <a:extLst>
              <a:ext uri="{FF2B5EF4-FFF2-40B4-BE49-F238E27FC236}">
                <a16:creationId xmlns:a16="http://schemas.microsoft.com/office/drawing/2014/main" id="{42682525-27B2-46F5-B265-35AE68F40781}"/>
              </a:ext>
            </a:extLst>
          </p:cNvPr>
          <p:cNvPicPr>
            <a:picLocks noChangeAspect="1"/>
          </p:cNvPicPr>
          <p:nvPr/>
        </p:nvPicPr>
        <p:blipFill>
          <a:blip r:embed="rId3"/>
          <a:stretch>
            <a:fillRect/>
          </a:stretch>
        </p:blipFill>
        <p:spPr>
          <a:xfrm>
            <a:off x="2118487" y="1745693"/>
            <a:ext cx="8948687" cy="6791740"/>
          </a:xfrm>
          <a:prstGeom prst="rect">
            <a:avLst/>
          </a:prstGeom>
        </p:spPr>
      </p:pic>
    </p:spTree>
    <p:extLst>
      <p:ext uri="{BB962C8B-B14F-4D97-AF65-F5344CB8AC3E}">
        <p14:creationId xmlns:p14="http://schemas.microsoft.com/office/powerpoint/2010/main" val="4134336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screenshot of a cell phone&#10;&#10;Description generated with very high confidence">
            <a:extLst>
              <a:ext uri="{FF2B5EF4-FFF2-40B4-BE49-F238E27FC236}">
                <a16:creationId xmlns:a16="http://schemas.microsoft.com/office/drawing/2014/main" id="{30EA6194-10E6-47BF-90E3-D6F82E57ECA1}"/>
              </a:ext>
            </a:extLst>
          </p:cNvPr>
          <p:cNvPicPr>
            <a:picLocks noChangeAspect="1"/>
          </p:cNvPicPr>
          <p:nvPr/>
        </p:nvPicPr>
        <p:blipFill>
          <a:blip r:embed="rId2"/>
          <a:stretch>
            <a:fillRect/>
          </a:stretch>
        </p:blipFill>
        <p:spPr>
          <a:xfrm>
            <a:off x="1128335" y="199082"/>
            <a:ext cx="11097650" cy="4668652"/>
          </a:xfrm>
          <a:prstGeom prst="rect">
            <a:avLst/>
          </a:prstGeom>
        </p:spPr>
      </p:pic>
      <p:pic>
        <p:nvPicPr>
          <p:cNvPr id="4" name="Picture 4" descr="A picture containing bird, flower&#10;&#10;Description generated with very high confidence">
            <a:extLst>
              <a:ext uri="{FF2B5EF4-FFF2-40B4-BE49-F238E27FC236}">
                <a16:creationId xmlns:a16="http://schemas.microsoft.com/office/drawing/2014/main" id="{6441C363-FCB9-4CC2-81A9-4302BCCD610C}"/>
              </a:ext>
            </a:extLst>
          </p:cNvPr>
          <p:cNvPicPr>
            <a:picLocks noChangeAspect="1"/>
          </p:cNvPicPr>
          <p:nvPr/>
        </p:nvPicPr>
        <p:blipFill>
          <a:blip r:embed="rId3"/>
          <a:stretch>
            <a:fillRect/>
          </a:stretch>
        </p:blipFill>
        <p:spPr>
          <a:xfrm>
            <a:off x="1128335" y="6002630"/>
            <a:ext cx="11299840" cy="2519247"/>
          </a:xfrm>
          <a:prstGeom prst="rect">
            <a:avLst/>
          </a:prstGeom>
        </p:spPr>
      </p:pic>
      <p:pic>
        <p:nvPicPr>
          <p:cNvPr id="5" name="Picture 6" descr="A screenshot of a cell phone&#10;&#10;Description generated with high confidence">
            <a:extLst>
              <a:ext uri="{FF2B5EF4-FFF2-40B4-BE49-F238E27FC236}">
                <a16:creationId xmlns:a16="http://schemas.microsoft.com/office/drawing/2014/main" id="{28552D5F-15F5-4AB0-9765-299B65EF8777}"/>
              </a:ext>
            </a:extLst>
          </p:cNvPr>
          <p:cNvPicPr>
            <a:picLocks noChangeAspect="1"/>
          </p:cNvPicPr>
          <p:nvPr/>
        </p:nvPicPr>
        <p:blipFill rotWithShape="1">
          <a:blip r:embed="rId4"/>
          <a:srcRect r="16615" b="291"/>
          <a:stretch/>
        </p:blipFill>
        <p:spPr>
          <a:xfrm>
            <a:off x="1128335" y="5336933"/>
            <a:ext cx="10919486" cy="650664"/>
          </a:xfrm>
          <a:prstGeom prst="rect">
            <a:avLst/>
          </a:prstGeom>
        </p:spPr>
      </p:pic>
      <p:pic>
        <p:nvPicPr>
          <p:cNvPr id="7" name="Picture 7" descr="A screenshot of text&#10;&#10;Description generated with high confidence">
            <a:extLst>
              <a:ext uri="{FF2B5EF4-FFF2-40B4-BE49-F238E27FC236}">
                <a16:creationId xmlns:a16="http://schemas.microsoft.com/office/drawing/2014/main" id="{E1934049-55BE-4FF1-A78B-79DB1A599090}"/>
              </a:ext>
            </a:extLst>
          </p:cNvPr>
          <p:cNvPicPr>
            <a:picLocks noChangeAspect="1"/>
          </p:cNvPicPr>
          <p:nvPr/>
        </p:nvPicPr>
        <p:blipFill rotWithShape="1">
          <a:blip r:embed="rId5"/>
          <a:srcRect r="18761" b="1031"/>
          <a:stretch/>
        </p:blipFill>
        <p:spPr>
          <a:xfrm>
            <a:off x="1128334" y="4752912"/>
            <a:ext cx="10911365" cy="699498"/>
          </a:xfrm>
          <a:prstGeom prst="rect">
            <a:avLst/>
          </a:prstGeom>
        </p:spPr>
      </p:pic>
    </p:spTree>
    <p:extLst>
      <p:ext uri="{BB962C8B-B14F-4D97-AF65-F5344CB8AC3E}">
        <p14:creationId xmlns:p14="http://schemas.microsoft.com/office/powerpoint/2010/main" val="35015014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automatically generated">
            <a:extLst>
              <a:ext uri="{FF2B5EF4-FFF2-40B4-BE49-F238E27FC236}">
                <a16:creationId xmlns:a16="http://schemas.microsoft.com/office/drawing/2014/main" id="{744D0116-4ABA-46D0-9A30-3F027AB6D9C9}"/>
              </a:ext>
            </a:extLst>
          </p:cNvPr>
          <p:cNvPicPr>
            <a:picLocks noChangeAspect="1"/>
          </p:cNvPicPr>
          <p:nvPr/>
        </p:nvPicPr>
        <p:blipFill rotWithShape="1">
          <a:blip r:embed="rId2"/>
          <a:srcRect b="41638"/>
          <a:stretch/>
        </p:blipFill>
        <p:spPr>
          <a:xfrm>
            <a:off x="1465915" y="305820"/>
            <a:ext cx="10388715" cy="2488260"/>
          </a:xfrm>
          <a:prstGeom prst="rect">
            <a:avLst/>
          </a:prstGeom>
        </p:spPr>
      </p:pic>
      <p:pic>
        <p:nvPicPr>
          <p:cNvPr id="3" name="Picture 3" descr="A screenshot of a cell phone&#10;&#10;Description automatically generated">
            <a:extLst>
              <a:ext uri="{FF2B5EF4-FFF2-40B4-BE49-F238E27FC236}">
                <a16:creationId xmlns:a16="http://schemas.microsoft.com/office/drawing/2014/main" id="{99C4BCA5-CC9F-4DA4-8BAB-9FE4248AE3DB}"/>
              </a:ext>
            </a:extLst>
          </p:cNvPr>
          <p:cNvPicPr>
            <a:picLocks noChangeAspect="1"/>
          </p:cNvPicPr>
          <p:nvPr/>
        </p:nvPicPr>
        <p:blipFill>
          <a:blip r:embed="rId3"/>
          <a:stretch>
            <a:fillRect/>
          </a:stretch>
        </p:blipFill>
        <p:spPr>
          <a:xfrm>
            <a:off x="3408798" y="2789067"/>
            <a:ext cx="5994400" cy="3397750"/>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280E43E9-031F-4E19-B29F-CB1404CD3A55}"/>
              </a:ext>
            </a:extLst>
          </p:cNvPr>
          <p:cNvPicPr>
            <a:picLocks noChangeAspect="1"/>
          </p:cNvPicPr>
          <p:nvPr/>
        </p:nvPicPr>
        <p:blipFill>
          <a:blip r:embed="rId4"/>
          <a:stretch>
            <a:fillRect/>
          </a:stretch>
        </p:blipFill>
        <p:spPr>
          <a:xfrm>
            <a:off x="2511513" y="6268299"/>
            <a:ext cx="8770538" cy="2362894"/>
          </a:xfrm>
          <a:prstGeom prst="rect">
            <a:avLst/>
          </a:prstGeom>
        </p:spPr>
      </p:pic>
    </p:spTree>
    <p:extLst>
      <p:ext uri="{BB962C8B-B14F-4D97-AF65-F5344CB8AC3E}">
        <p14:creationId xmlns:p14="http://schemas.microsoft.com/office/powerpoint/2010/main" val="2683724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DEEA6-9062-4F2E-AF30-797DAE9E4B87}"/>
              </a:ext>
            </a:extLst>
          </p:cNvPr>
          <p:cNvSpPr txBox="1">
            <a:spLocks/>
          </p:cNvSpPr>
          <p:nvPr/>
        </p:nvSpPr>
        <p:spPr>
          <a:xfrm>
            <a:off x="3162112" y="2893518"/>
            <a:ext cx="6335249" cy="2775056"/>
          </a:xfrm>
          <a:prstGeom prst="rect">
            <a:avLst/>
          </a:prstGeom>
        </p:spPr>
        <p:txBody>
          <a:bodyPr anchor="t"/>
          <a:lstStyle>
            <a:lvl1pPr algn="l" defTabSz="650066" rtl="0" eaLnBrk="1" latinLnBrk="0" hangingPunct="1">
              <a:spcBef>
                <a:spcPct val="0"/>
              </a:spcBef>
              <a:buNone/>
              <a:defRPr sz="4000" kern="1200">
                <a:solidFill>
                  <a:srgbClr val="55051B"/>
                </a:solidFill>
                <a:latin typeface="+mj-lt"/>
                <a:ea typeface="+mj-ea"/>
                <a:cs typeface="+mj-cs"/>
              </a:defRPr>
            </a:lvl1pPr>
          </a:lstStyle>
          <a:p>
            <a:pPr algn="ctr"/>
            <a:r>
              <a:rPr lang="en-US" dirty="0"/>
              <a:t>Exercise-6</a:t>
            </a:r>
            <a:br>
              <a:rPr lang="en-US" dirty="0"/>
            </a:br>
            <a:br>
              <a:rPr lang="en-US" dirty="0"/>
            </a:br>
            <a:r>
              <a:rPr lang="en-US" dirty="0">
                <a:cs typeface="Arial"/>
              </a:rPr>
              <a:t> R Basics-II</a:t>
            </a:r>
          </a:p>
        </p:txBody>
      </p:sp>
    </p:spTree>
    <p:extLst>
      <p:ext uri="{BB962C8B-B14F-4D97-AF65-F5344CB8AC3E}">
        <p14:creationId xmlns:p14="http://schemas.microsoft.com/office/powerpoint/2010/main" val="2095722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C571A128-F188-4FF2-A6B6-64E3D67C0546}"/>
              </a:ext>
            </a:extLst>
          </p:cNvPr>
          <p:cNvPicPr>
            <a:picLocks noChangeAspect="1"/>
          </p:cNvPicPr>
          <p:nvPr/>
        </p:nvPicPr>
        <p:blipFill rotWithShape="1">
          <a:blip r:embed="rId2"/>
          <a:srcRect t="32714"/>
          <a:stretch/>
        </p:blipFill>
        <p:spPr>
          <a:xfrm>
            <a:off x="443991" y="4336391"/>
            <a:ext cx="12114784" cy="2926643"/>
          </a:xfrm>
          <a:prstGeom prst="rect">
            <a:avLst/>
          </a:prstGeom>
        </p:spPr>
      </p:pic>
      <p:pic>
        <p:nvPicPr>
          <p:cNvPr id="3" name="Picture 3" descr="A picture containing bird&#10;&#10;Description generated with very high confidence">
            <a:extLst>
              <a:ext uri="{FF2B5EF4-FFF2-40B4-BE49-F238E27FC236}">
                <a16:creationId xmlns:a16="http://schemas.microsoft.com/office/drawing/2014/main" id="{32A65EAF-AC70-41D7-8EB3-36F309C8573A}"/>
              </a:ext>
            </a:extLst>
          </p:cNvPr>
          <p:cNvPicPr>
            <a:picLocks noChangeAspect="1"/>
          </p:cNvPicPr>
          <p:nvPr/>
        </p:nvPicPr>
        <p:blipFill>
          <a:blip r:embed="rId3"/>
          <a:stretch>
            <a:fillRect/>
          </a:stretch>
        </p:blipFill>
        <p:spPr>
          <a:xfrm>
            <a:off x="442700" y="385599"/>
            <a:ext cx="12181383" cy="3745492"/>
          </a:xfrm>
          <a:prstGeom prst="rect">
            <a:avLst/>
          </a:prstGeom>
        </p:spPr>
      </p:pic>
    </p:spTree>
    <p:extLst>
      <p:ext uri="{BB962C8B-B14F-4D97-AF65-F5344CB8AC3E}">
        <p14:creationId xmlns:p14="http://schemas.microsoft.com/office/powerpoint/2010/main" val="2121226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 screenshot of a social media post&#10;&#10;Description generated with very high confidence">
            <a:extLst>
              <a:ext uri="{FF2B5EF4-FFF2-40B4-BE49-F238E27FC236}">
                <a16:creationId xmlns:a16="http://schemas.microsoft.com/office/drawing/2014/main" id="{1397E5D0-616E-49F1-A9DE-E989572E36B3}"/>
              </a:ext>
            </a:extLst>
          </p:cNvPr>
          <p:cNvPicPr>
            <a:picLocks noChangeAspect="1"/>
          </p:cNvPicPr>
          <p:nvPr/>
        </p:nvPicPr>
        <p:blipFill>
          <a:blip r:embed="rId2"/>
          <a:stretch>
            <a:fillRect/>
          </a:stretch>
        </p:blipFill>
        <p:spPr>
          <a:xfrm>
            <a:off x="321706" y="868682"/>
            <a:ext cx="12610025" cy="6996692"/>
          </a:xfrm>
          <a:prstGeom prst="rect">
            <a:avLst/>
          </a:prstGeom>
        </p:spPr>
      </p:pic>
    </p:spTree>
    <p:extLst>
      <p:ext uri="{BB962C8B-B14F-4D97-AF65-F5344CB8AC3E}">
        <p14:creationId xmlns:p14="http://schemas.microsoft.com/office/powerpoint/2010/main" val="985246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generated with very high confidence">
            <a:extLst>
              <a:ext uri="{FF2B5EF4-FFF2-40B4-BE49-F238E27FC236}">
                <a16:creationId xmlns:a16="http://schemas.microsoft.com/office/drawing/2014/main" id="{3829FD85-D158-4BDA-A40A-5F2264649BF9}"/>
              </a:ext>
            </a:extLst>
          </p:cNvPr>
          <p:cNvPicPr>
            <a:picLocks noChangeAspect="1"/>
          </p:cNvPicPr>
          <p:nvPr/>
        </p:nvPicPr>
        <p:blipFill rotWithShape="1">
          <a:blip r:embed="rId2"/>
          <a:srcRect t="64005" r="5853" b="-116"/>
          <a:stretch/>
        </p:blipFill>
        <p:spPr>
          <a:xfrm>
            <a:off x="773418" y="287909"/>
            <a:ext cx="11871948" cy="2526554"/>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80B8DFB2-26D4-4E24-B8FC-8ACA0C8DB328}"/>
              </a:ext>
            </a:extLst>
          </p:cNvPr>
          <p:cNvPicPr>
            <a:picLocks noChangeAspect="1"/>
          </p:cNvPicPr>
          <p:nvPr/>
        </p:nvPicPr>
        <p:blipFill>
          <a:blip r:embed="rId3"/>
          <a:stretch>
            <a:fillRect/>
          </a:stretch>
        </p:blipFill>
        <p:spPr>
          <a:xfrm>
            <a:off x="925570" y="3364409"/>
            <a:ext cx="11883669" cy="3712957"/>
          </a:xfrm>
          <a:prstGeom prst="rect">
            <a:avLst/>
          </a:prstGeom>
        </p:spPr>
      </p:pic>
    </p:spTree>
    <p:extLst>
      <p:ext uri="{BB962C8B-B14F-4D97-AF65-F5344CB8AC3E}">
        <p14:creationId xmlns:p14="http://schemas.microsoft.com/office/powerpoint/2010/main" val="530768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636524BA-BE55-4E7E-B9AE-B705FC5D2D66}"/>
              </a:ext>
            </a:extLst>
          </p:cNvPr>
          <p:cNvPicPr>
            <a:picLocks noChangeAspect="1"/>
          </p:cNvPicPr>
          <p:nvPr/>
        </p:nvPicPr>
        <p:blipFill>
          <a:blip r:embed="rId2"/>
          <a:stretch>
            <a:fillRect/>
          </a:stretch>
        </p:blipFill>
        <p:spPr>
          <a:xfrm>
            <a:off x="1644577" y="295015"/>
            <a:ext cx="10426384" cy="7943372"/>
          </a:xfrm>
          <a:prstGeom prst="rect">
            <a:avLst/>
          </a:prstGeom>
        </p:spPr>
      </p:pic>
    </p:spTree>
    <p:extLst>
      <p:ext uri="{BB962C8B-B14F-4D97-AF65-F5344CB8AC3E}">
        <p14:creationId xmlns:p14="http://schemas.microsoft.com/office/powerpoint/2010/main" val="21212070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social media post&#10;&#10;Description generated with very high confidence">
            <a:extLst>
              <a:ext uri="{FF2B5EF4-FFF2-40B4-BE49-F238E27FC236}">
                <a16:creationId xmlns:a16="http://schemas.microsoft.com/office/drawing/2014/main" id="{D2B7099A-A3E5-4A6B-B06A-1EFBB8B68B95}"/>
              </a:ext>
            </a:extLst>
          </p:cNvPr>
          <p:cNvPicPr>
            <a:picLocks noChangeAspect="1"/>
          </p:cNvPicPr>
          <p:nvPr/>
        </p:nvPicPr>
        <p:blipFill>
          <a:blip r:embed="rId2"/>
          <a:stretch>
            <a:fillRect/>
          </a:stretch>
        </p:blipFill>
        <p:spPr>
          <a:xfrm>
            <a:off x="317995" y="227501"/>
            <a:ext cx="12407392" cy="4555692"/>
          </a:xfrm>
          <a:prstGeom prst="rect">
            <a:avLst/>
          </a:prstGeom>
        </p:spPr>
      </p:pic>
      <p:sp>
        <p:nvSpPr>
          <p:cNvPr id="3" name="TextBox 2">
            <a:extLst>
              <a:ext uri="{FF2B5EF4-FFF2-40B4-BE49-F238E27FC236}">
                <a16:creationId xmlns:a16="http://schemas.microsoft.com/office/drawing/2014/main" id="{B213A77E-5C30-4F96-8E46-716A94C57986}"/>
              </a:ext>
            </a:extLst>
          </p:cNvPr>
          <p:cNvSpPr txBox="1"/>
          <p:nvPr/>
        </p:nvSpPr>
        <p:spPr>
          <a:xfrm>
            <a:off x="408535" y="5292868"/>
            <a:ext cx="10959548"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Arial"/>
                <a:cs typeface="Arial"/>
              </a:rPr>
              <a:t>#!/bin/bash</a:t>
            </a:r>
          </a:p>
          <a:p>
            <a:pPr algn="l"/>
            <a:r>
              <a:rPr lang="en-US" sz="2000" dirty="0">
                <a:latin typeface="Arial"/>
                <a:cs typeface="Arial"/>
              </a:rPr>
              <a:t>#PBS -l </a:t>
            </a:r>
            <a:r>
              <a:rPr lang="en-US" sz="2000" dirty="0" err="1">
                <a:latin typeface="Arial"/>
                <a:cs typeface="Arial"/>
              </a:rPr>
              <a:t>walltime</a:t>
            </a:r>
            <a:r>
              <a:rPr lang="en-US" sz="2000" dirty="0">
                <a:latin typeface="Arial"/>
                <a:cs typeface="Arial"/>
              </a:rPr>
              <a:t>=10:00</a:t>
            </a:r>
          </a:p>
          <a:p>
            <a:pPr algn="l"/>
            <a:r>
              <a:rPr lang="en-US" sz="2000" dirty="0">
                <a:latin typeface="Arial"/>
                <a:cs typeface="Arial"/>
              </a:rPr>
              <a:t>#PBS -l nodes=4:ppn=28</a:t>
            </a:r>
          </a:p>
          <a:p>
            <a:pPr algn="l"/>
            <a:endParaRPr lang="en-US" sz="2000" dirty="0">
              <a:latin typeface="Arial"/>
              <a:cs typeface="Arial"/>
            </a:endParaRPr>
          </a:p>
          <a:p>
            <a:pPr algn="l"/>
            <a:r>
              <a:rPr lang="en-US" sz="2000" dirty="0">
                <a:latin typeface="Arial"/>
                <a:cs typeface="Arial"/>
              </a:rPr>
              <a:t>cd $PBS_O_WORKDIR</a:t>
            </a:r>
          </a:p>
          <a:p>
            <a:pPr algn="l"/>
            <a:r>
              <a:rPr lang="en-US" sz="2000" dirty="0">
                <a:latin typeface="Arial"/>
                <a:cs typeface="Arial"/>
              </a:rPr>
              <a:t>ml R/3.6.3-gnu9.1</a:t>
            </a:r>
          </a:p>
          <a:p>
            <a:pPr algn="l"/>
            <a:r>
              <a:rPr lang="en-US" sz="2000" dirty="0">
                <a:latin typeface="Arial"/>
                <a:cs typeface="Arial"/>
              </a:rPr>
              <a:t>ml </a:t>
            </a:r>
            <a:r>
              <a:rPr lang="en-US" sz="2000" dirty="0" err="1">
                <a:latin typeface="Arial"/>
                <a:cs typeface="Arial"/>
              </a:rPr>
              <a:t>openmpi</a:t>
            </a:r>
            <a:r>
              <a:rPr lang="en-US" sz="2000" dirty="0">
                <a:latin typeface="Arial"/>
                <a:cs typeface="Arial"/>
              </a:rPr>
              <a:t>/1.10.7</a:t>
            </a:r>
          </a:p>
          <a:p>
            <a:pPr algn="l"/>
            <a:endParaRPr lang="en-US" sz="2000">
              <a:latin typeface="Arial"/>
              <a:cs typeface="Arial"/>
            </a:endParaRPr>
          </a:p>
          <a:p>
            <a:pPr algn="l"/>
            <a:r>
              <a:rPr lang="en-US" sz="2000" dirty="0">
                <a:latin typeface="Arial"/>
                <a:cs typeface="Arial"/>
              </a:rPr>
              <a:t># parallel R: submit job with one MPI master</a:t>
            </a:r>
          </a:p>
          <a:p>
            <a:pPr algn="l"/>
            <a:r>
              <a:rPr lang="en-US" sz="2000" dirty="0" err="1">
                <a:latin typeface="Arial"/>
                <a:cs typeface="Arial"/>
              </a:rPr>
              <a:t>mpirun</a:t>
            </a:r>
            <a:r>
              <a:rPr lang="en-US" sz="2000" dirty="0">
                <a:latin typeface="Arial"/>
                <a:cs typeface="Arial"/>
              </a:rPr>
              <a:t> -np 1 R --slave &lt; </a:t>
            </a:r>
            <a:r>
              <a:rPr lang="en-US" sz="2000" dirty="0" err="1">
                <a:latin typeface="Arial"/>
                <a:cs typeface="Arial"/>
              </a:rPr>
              <a:t>parallel_testing.R</a:t>
            </a:r>
            <a:endParaRPr lang="en-US" sz="2000" dirty="0">
              <a:latin typeface="Arial"/>
              <a:cs typeface="Arial"/>
            </a:endParaRPr>
          </a:p>
        </p:txBody>
      </p:sp>
      <p:sp>
        <p:nvSpPr>
          <p:cNvPr id="4" name="TextBox 3">
            <a:extLst>
              <a:ext uri="{FF2B5EF4-FFF2-40B4-BE49-F238E27FC236}">
                <a16:creationId xmlns:a16="http://schemas.microsoft.com/office/drawing/2014/main" id="{BE7994C6-44BA-4880-8282-21FC74A8519D}"/>
              </a:ext>
            </a:extLst>
          </p:cNvPr>
          <p:cNvSpPr txBox="1"/>
          <p:nvPr/>
        </p:nvSpPr>
        <p:spPr>
          <a:xfrm>
            <a:off x="267572" y="4762731"/>
            <a:ext cx="45101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dirty="0" err="1">
                <a:cs typeface="Arial"/>
              </a:rPr>
              <a:t>qsub</a:t>
            </a:r>
            <a:r>
              <a:rPr lang="en-US" sz="2400" dirty="0">
                <a:cs typeface="Arial"/>
              </a:rPr>
              <a:t> </a:t>
            </a:r>
            <a:r>
              <a:rPr lang="en-US" sz="2400" dirty="0" err="1">
                <a:cs typeface="Arial"/>
              </a:rPr>
              <a:t>job.pbs</a:t>
            </a:r>
            <a:endParaRPr lang="en-US" sz="2400">
              <a:cs typeface="Arial"/>
            </a:endParaRPr>
          </a:p>
        </p:txBody>
      </p:sp>
    </p:spTree>
    <p:extLst>
      <p:ext uri="{BB962C8B-B14F-4D97-AF65-F5344CB8AC3E}">
        <p14:creationId xmlns:p14="http://schemas.microsoft.com/office/powerpoint/2010/main" val="2002739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A1B9E2B-33DD-47AD-B46B-449AE0988F1A}"/>
              </a:ext>
            </a:extLst>
          </p:cNvPr>
          <p:cNvSpPr txBox="1">
            <a:spLocks/>
          </p:cNvSpPr>
          <p:nvPr/>
        </p:nvSpPr>
        <p:spPr>
          <a:xfrm>
            <a:off x="3444431" y="2377275"/>
            <a:ext cx="6335249" cy="2775056"/>
          </a:xfrm>
          <a:prstGeom prst="rect">
            <a:avLst/>
          </a:prstGeom>
        </p:spPr>
        <p:txBody>
          <a:bodyPr anchor="t"/>
          <a:lstStyle>
            <a:lvl1pPr algn="l" defTabSz="650066" rtl="0" eaLnBrk="1" latinLnBrk="0" hangingPunct="1">
              <a:spcBef>
                <a:spcPct val="0"/>
              </a:spcBef>
              <a:buNone/>
              <a:defRPr sz="4000" kern="1200">
                <a:solidFill>
                  <a:srgbClr val="55051B"/>
                </a:solidFill>
                <a:latin typeface="+mj-lt"/>
                <a:ea typeface="+mj-ea"/>
                <a:cs typeface="+mj-cs"/>
              </a:defRPr>
            </a:lvl1pPr>
          </a:lstStyle>
          <a:p>
            <a:pPr algn="ctr"/>
            <a:r>
              <a:rPr lang="en-US" dirty="0"/>
              <a:t>Exercise-7</a:t>
            </a:r>
            <a:br>
              <a:rPr lang="en-US" dirty="0"/>
            </a:br>
            <a:br>
              <a:rPr lang="en-US" dirty="0"/>
            </a:br>
            <a:r>
              <a:rPr lang="en-US" dirty="0">
                <a:cs typeface="Arial"/>
              </a:rPr>
              <a:t>Parallel R examples</a:t>
            </a:r>
          </a:p>
        </p:txBody>
      </p:sp>
    </p:spTree>
    <p:extLst>
      <p:ext uri="{BB962C8B-B14F-4D97-AF65-F5344CB8AC3E}">
        <p14:creationId xmlns:p14="http://schemas.microsoft.com/office/powerpoint/2010/main" val="496855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flipH="1">
            <a:off x="3466214" y="170121"/>
            <a:ext cx="6400800" cy="646331"/>
          </a:xfrm>
          <a:prstGeom prst="rect">
            <a:avLst/>
          </a:prstGeom>
          <a:noFill/>
        </p:spPr>
        <p:txBody>
          <a:bodyPr wrap="square" rtlCol="0">
            <a:spAutoFit/>
          </a:bodyPr>
          <a:lstStyle/>
          <a:p>
            <a:r>
              <a:rPr lang="en-US" dirty="0">
                <a:solidFill>
                  <a:srgbClr val="C00000"/>
                </a:solidFill>
              </a:rPr>
              <a:t>Existing Users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742" y="1737832"/>
            <a:ext cx="10058400" cy="5365325"/>
          </a:xfrm>
          <a:prstGeom prst="rect">
            <a:avLst/>
          </a:prstGeom>
        </p:spPr>
      </p:pic>
      <p:sp>
        <p:nvSpPr>
          <p:cNvPr id="7" name="TextBox 6"/>
          <p:cNvSpPr txBox="1"/>
          <p:nvPr/>
        </p:nvSpPr>
        <p:spPr>
          <a:xfrm>
            <a:off x="4313868" y="7103157"/>
            <a:ext cx="5032147" cy="1200329"/>
          </a:xfrm>
          <a:prstGeom prst="rect">
            <a:avLst/>
          </a:prstGeom>
          <a:noFill/>
        </p:spPr>
        <p:txBody>
          <a:bodyPr wrap="none" lIns="91440" tIns="45720" rIns="91440" bIns="45720" rtlCol="0" anchor="t">
            <a:spAutoFit/>
          </a:bodyPr>
          <a:lstStyle/>
          <a:p>
            <a:r>
              <a:rPr lang="en-US" b="1" dirty="0">
                <a:solidFill>
                  <a:srgbClr val="00B050"/>
                </a:solidFill>
              </a:rPr>
              <a:t>Project code:</a:t>
            </a:r>
            <a:r>
              <a:rPr lang="pl-PL" b="1" dirty="0">
                <a:solidFill>
                  <a:srgbClr val="00B050"/>
                </a:solidFill>
              </a:rPr>
              <a:t>PZS0687</a:t>
            </a:r>
            <a:endParaRPr lang="en-US" b="1" dirty="0">
              <a:solidFill>
                <a:srgbClr val="00B050"/>
              </a:solidFill>
            </a:endParaRPr>
          </a:p>
          <a:p>
            <a:r>
              <a:rPr lang="en-US" b="1" dirty="0">
                <a:solidFill>
                  <a:srgbClr val="00B050"/>
                </a:solidFill>
              </a:rPr>
              <a:t>Access code: </a:t>
            </a:r>
            <a:r>
              <a:rPr lang="en-US" b="1" dirty="0">
                <a:ea typeface="+mn-lt"/>
                <a:cs typeface="+mn-lt"/>
              </a:rPr>
              <a:t>712897</a:t>
            </a:r>
            <a:r>
              <a:rPr lang="en-US" b="1" dirty="0">
                <a:solidFill>
                  <a:srgbClr val="00B050"/>
                </a:solidFill>
              </a:rPr>
              <a:t> </a:t>
            </a:r>
            <a:endParaRPr lang="en-US" b="1" dirty="0">
              <a:solidFill>
                <a:srgbClr val="00B050"/>
              </a:solidFill>
              <a:cs typeface="Arial"/>
            </a:endParaRPr>
          </a:p>
        </p:txBody>
      </p:sp>
    </p:spTree>
    <p:extLst>
      <p:ext uri="{BB962C8B-B14F-4D97-AF65-F5344CB8AC3E}">
        <p14:creationId xmlns:p14="http://schemas.microsoft.com/office/powerpoint/2010/main" val="168002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B9C963-E612-4CEA-892F-CE0C864D13EB}"/>
              </a:ext>
            </a:extLst>
          </p:cNvPr>
          <p:cNvSpPr txBox="1"/>
          <p:nvPr/>
        </p:nvSpPr>
        <p:spPr>
          <a:xfrm>
            <a:off x="1200690" y="1871139"/>
            <a:ext cx="10936224"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latin typeface="Times"/>
                <a:cs typeface="Times"/>
              </a:rPr>
              <a:t>In this lesson, we reviewed the way in which traditional  for loops in R can be rewritten as functions that are applied to a list serially using </a:t>
            </a:r>
            <a:r>
              <a:rPr lang="en-US" sz="2800" dirty="0" err="1">
                <a:latin typeface="Times"/>
                <a:cs typeface="Times"/>
              </a:rPr>
              <a:t>lapply</a:t>
            </a:r>
            <a:r>
              <a:rPr lang="en-US" sz="2800" dirty="0">
                <a:latin typeface="Times"/>
                <a:cs typeface="Times"/>
              </a:rPr>
              <a:t>, and then how the parallel package </a:t>
            </a:r>
            <a:r>
              <a:rPr lang="en-US" sz="2800" dirty="0" err="1">
                <a:latin typeface="Times"/>
                <a:cs typeface="Times"/>
              </a:rPr>
              <a:t>mclapply</a:t>
            </a:r>
            <a:r>
              <a:rPr lang="en-US" sz="2800" dirty="0">
                <a:latin typeface="Times"/>
                <a:cs typeface="Times"/>
              </a:rPr>
              <a:t> function can be substituted in order to utilize multiple cores on the cluster to speed up computations. We also reviewed the use of the foreach package with the %</a:t>
            </a:r>
            <a:r>
              <a:rPr lang="en-US" sz="2800" dirty="0" err="1">
                <a:latin typeface="Times"/>
                <a:cs typeface="Times"/>
              </a:rPr>
              <a:t>dopar</a:t>
            </a:r>
            <a:r>
              <a:rPr lang="en-US" sz="2800" dirty="0">
                <a:latin typeface="Times"/>
                <a:cs typeface="Times"/>
              </a:rPr>
              <a:t> operator to accomplish a similar parallelization using multiple cores. We also reviewed example on parallelizing R code across nodes.</a:t>
            </a:r>
          </a:p>
          <a:p>
            <a:pPr algn="just"/>
            <a:endParaRPr lang="en-US" sz="2800" dirty="0">
              <a:latin typeface="Times"/>
              <a:cs typeface="Times"/>
            </a:endParaRPr>
          </a:p>
          <a:p>
            <a:pPr algn="just"/>
            <a:r>
              <a:rPr lang="en-US" sz="2800" dirty="0">
                <a:solidFill>
                  <a:srgbClr val="FF0000"/>
                </a:solidFill>
                <a:latin typeface="Times"/>
                <a:cs typeface="Times"/>
              </a:rPr>
              <a:t>References:</a:t>
            </a:r>
          </a:p>
          <a:p>
            <a:pPr algn="just"/>
            <a:r>
              <a:rPr lang="en-US" sz="2800" dirty="0">
                <a:ea typeface="+mn-lt"/>
                <a:cs typeface="+mn-lt"/>
                <a:hlinkClick r:id="rId2"/>
              </a:rPr>
              <a:t>https://www.osc.edu/resources/available_software/software_list/r</a:t>
            </a:r>
            <a:endParaRPr lang="en-US"/>
          </a:p>
          <a:p>
            <a:pPr algn="just"/>
            <a:r>
              <a:rPr lang="en-US" sz="2800" dirty="0">
                <a:latin typeface="Times"/>
                <a:cs typeface="Times"/>
              </a:rPr>
              <a:t>https://www.jacobtnyoung.com/r-workshop.html</a:t>
            </a:r>
          </a:p>
          <a:p>
            <a:pPr algn="just"/>
            <a:r>
              <a:rPr lang="en-US" sz="2800" dirty="0">
                <a:latin typeface="Times"/>
                <a:cs typeface="Times"/>
              </a:rPr>
              <a:t>https://www.osc.edu/~kmanalo/r_parallel</a:t>
            </a:r>
          </a:p>
          <a:p>
            <a:pPr algn="just"/>
            <a:r>
              <a:rPr lang="en-US" sz="2800" dirty="0">
                <a:latin typeface="Times"/>
                <a:cs typeface="Times"/>
              </a:rPr>
              <a:t>https://nceas.github.io/oss-lessons/parallel-computing-in-r/parallel-computing-in-r.html</a:t>
            </a:r>
          </a:p>
        </p:txBody>
      </p:sp>
      <p:sp>
        <p:nvSpPr>
          <p:cNvPr id="3" name="TextBox 2">
            <a:extLst>
              <a:ext uri="{FF2B5EF4-FFF2-40B4-BE49-F238E27FC236}">
                <a16:creationId xmlns:a16="http://schemas.microsoft.com/office/drawing/2014/main" id="{FD4EDAB4-B058-42F1-9468-B9D4E7367465}"/>
              </a:ext>
            </a:extLst>
          </p:cNvPr>
          <p:cNvSpPr txBox="1"/>
          <p:nvPr/>
        </p:nvSpPr>
        <p:spPr>
          <a:xfrm>
            <a:off x="1265649" y="86425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FF0000"/>
                </a:solidFill>
                <a:cs typeface="Arial"/>
              </a:rPr>
              <a:t>Summary</a:t>
            </a:r>
          </a:p>
        </p:txBody>
      </p:sp>
      <p:sp>
        <p:nvSpPr>
          <p:cNvPr id="4" name="TextBox 3">
            <a:extLst>
              <a:ext uri="{FF2B5EF4-FFF2-40B4-BE49-F238E27FC236}">
                <a16:creationId xmlns:a16="http://schemas.microsoft.com/office/drawing/2014/main" id="{A5E98DFF-C604-4033-A128-393D902BD2C7}"/>
              </a:ext>
            </a:extLst>
          </p:cNvPr>
          <p:cNvSpPr txBox="1"/>
          <p:nvPr/>
        </p:nvSpPr>
        <p:spPr>
          <a:xfrm>
            <a:off x="4854717" y="7652622"/>
            <a:ext cx="3133344"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cs typeface="Arial"/>
              </a:rPr>
              <a:t>THANK YOU!</a:t>
            </a:r>
          </a:p>
        </p:txBody>
      </p:sp>
      <p:sp>
        <p:nvSpPr>
          <p:cNvPr id="5" name="TextBox 4">
            <a:extLst>
              <a:ext uri="{FF2B5EF4-FFF2-40B4-BE49-F238E27FC236}">
                <a16:creationId xmlns:a16="http://schemas.microsoft.com/office/drawing/2014/main" id="{AEC5871E-4A1B-49B2-8FCF-E2D23E580E11}"/>
              </a:ext>
            </a:extLst>
          </p:cNvPr>
          <p:cNvSpPr txBox="1"/>
          <p:nvPr/>
        </p:nvSpPr>
        <p:spPr>
          <a:xfrm>
            <a:off x="5273674" y="479107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Arial"/>
            </a:endParaRPr>
          </a:p>
        </p:txBody>
      </p:sp>
    </p:spTree>
    <p:extLst>
      <p:ext uri="{BB962C8B-B14F-4D97-AF65-F5344CB8AC3E}">
        <p14:creationId xmlns:p14="http://schemas.microsoft.com/office/powerpoint/2010/main" val="1679412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48EE25-CF5F-42B3-B6BD-47054D88BFC5}"/>
              </a:ext>
            </a:extLst>
          </p:cNvPr>
          <p:cNvSpPr txBox="1"/>
          <p:nvPr/>
        </p:nvSpPr>
        <p:spPr>
          <a:xfrm>
            <a:off x="3831590" y="2228421"/>
            <a:ext cx="615696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C00000"/>
                </a:solidFill>
              </a:rPr>
              <a:t>Exercise-1</a:t>
            </a:r>
            <a:r>
              <a:rPr lang="en-US" dirty="0">
                <a:cs typeface="Arial"/>
              </a:rPr>
              <a:t>​</a:t>
            </a:r>
            <a:br>
              <a:rPr lang="en-US" dirty="0">
                <a:cs typeface="Arial"/>
              </a:rPr>
            </a:br>
            <a:r>
              <a:rPr lang="en-US" dirty="0">
                <a:cs typeface="Arial"/>
              </a:rPr>
              <a:t>​</a:t>
            </a:r>
            <a:br>
              <a:rPr lang="en-US" dirty="0">
                <a:cs typeface="Arial"/>
              </a:rPr>
            </a:br>
            <a:r>
              <a:rPr lang="en-US" dirty="0">
                <a:solidFill>
                  <a:srgbClr val="C00000"/>
                </a:solidFill>
              </a:rPr>
              <a:t>Login to https://my.osc.edu</a:t>
            </a:r>
            <a:endParaRPr lang="en-US" dirty="0"/>
          </a:p>
        </p:txBody>
      </p:sp>
    </p:spTree>
    <p:extLst>
      <p:ext uri="{BB962C8B-B14F-4D97-AF65-F5344CB8AC3E}">
        <p14:creationId xmlns:p14="http://schemas.microsoft.com/office/powerpoint/2010/main" val="1687262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462544" y="342954"/>
            <a:ext cx="9862965" cy="932463"/>
          </a:xfrm>
        </p:spPr>
        <p:txBody>
          <a:bodyPr/>
          <a:lstStyle/>
          <a:p>
            <a:r>
              <a:rPr lang="en-US" dirty="0"/>
              <a:t>OSC </a:t>
            </a:r>
            <a:r>
              <a:rPr lang="en-US" dirty="0" err="1"/>
              <a:t>OnDemand</a:t>
            </a:r>
            <a:r>
              <a:rPr lang="en-US" dirty="0"/>
              <a:t>  </a:t>
            </a:r>
            <a:r>
              <a:rPr lang="en-US" u="sng" dirty="0" err="1">
                <a:solidFill>
                  <a:srgbClr val="0000FF"/>
                </a:solidFill>
              </a:rPr>
              <a:t>ondemand.osc.edu</a:t>
            </a:r>
            <a:endParaRPr lang="en-US" u="sng" dirty="0">
              <a:solidFill>
                <a:srgbClr val="0000FF"/>
              </a:solidFill>
            </a:endParaRPr>
          </a:p>
        </p:txBody>
      </p:sp>
      <p:sp>
        <p:nvSpPr>
          <p:cNvPr id="9" name="Content Placeholder 8"/>
          <p:cNvSpPr>
            <a:spLocks noGrp="1"/>
          </p:cNvSpPr>
          <p:nvPr>
            <p:ph sz="half" idx="1"/>
          </p:nvPr>
        </p:nvSpPr>
        <p:spPr/>
        <p:txBody>
          <a:bodyPr/>
          <a:lstStyle/>
          <a:p>
            <a:r>
              <a:rPr lang="en-US" dirty="0">
                <a:solidFill>
                  <a:schemeClr val="tx1">
                    <a:lumMod val="65000"/>
                    <a:lumOff val="35000"/>
                  </a:schemeClr>
                </a:solidFill>
              </a:rPr>
              <a:t>1:  User Interface</a:t>
            </a:r>
          </a:p>
          <a:p>
            <a:pPr lvl="1"/>
            <a:r>
              <a:rPr lang="en-US" dirty="0">
                <a:solidFill>
                  <a:schemeClr val="tx1">
                    <a:lumMod val="65000"/>
                    <a:lumOff val="35000"/>
                  </a:schemeClr>
                </a:solidFill>
              </a:rPr>
              <a:t>Web based</a:t>
            </a:r>
          </a:p>
          <a:p>
            <a:pPr lvl="2"/>
            <a:r>
              <a:rPr lang="en-US" dirty="0">
                <a:solidFill>
                  <a:schemeClr val="tx1">
                    <a:lumMod val="65000"/>
                    <a:lumOff val="35000"/>
                  </a:schemeClr>
                </a:solidFill>
              </a:rPr>
              <a:t>Usable from computers, tablets, smartphones</a:t>
            </a:r>
          </a:p>
          <a:p>
            <a:pPr lvl="2"/>
            <a:r>
              <a:rPr lang="en-US" dirty="0">
                <a:solidFill>
                  <a:schemeClr val="tx1">
                    <a:lumMod val="65000"/>
                    <a:lumOff val="35000"/>
                  </a:schemeClr>
                </a:solidFill>
              </a:rPr>
              <a:t>Zero installation</a:t>
            </a:r>
          </a:p>
          <a:p>
            <a:pPr lvl="1"/>
            <a:r>
              <a:rPr lang="en-US" dirty="0">
                <a:solidFill>
                  <a:schemeClr val="tx1">
                    <a:lumMod val="65000"/>
                    <a:lumOff val="35000"/>
                  </a:schemeClr>
                </a:solidFill>
              </a:rPr>
              <a:t>Single point of entry </a:t>
            </a:r>
          </a:p>
          <a:p>
            <a:pPr lvl="2"/>
            <a:r>
              <a:rPr lang="en-US" dirty="0">
                <a:solidFill>
                  <a:schemeClr val="tx1">
                    <a:lumMod val="65000"/>
                    <a:lumOff val="35000"/>
                  </a:schemeClr>
                </a:solidFill>
              </a:rPr>
              <a:t>User needs three things</a:t>
            </a:r>
          </a:p>
          <a:p>
            <a:pPr lvl="3"/>
            <a:r>
              <a:rPr lang="en-US" dirty="0">
                <a:solidFill>
                  <a:schemeClr val="tx1">
                    <a:lumMod val="65000"/>
                    <a:lumOff val="35000"/>
                  </a:schemeClr>
                </a:solidFill>
              </a:rPr>
              <a:t>ondemand.osc.edu </a:t>
            </a:r>
          </a:p>
          <a:p>
            <a:pPr lvl="3"/>
            <a:r>
              <a:rPr lang="en-US" dirty="0">
                <a:solidFill>
                  <a:schemeClr val="tx1">
                    <a:lumMod val="65000"/>
                    <a:lumOff val="35000"/>
                  </a:schemeClr>
                </a:solidFill>
              </a:rPr>
              <a:t>OSC Username </a:t>
            </a:r>
          </a:p>
          <a:p>
            <a:pPr lvl="3"/>
            <a:r>
              <a:rPr lang="en-US" dirty="0">
                <a:solidFill>
                  <a:schemeClr val="tx1">
                    <a:lumMod val="65000"/>
                    <a:lumOff val="35000"/>
                  </a:schemeClr>
                </a:solidFill>
              </a:rPr>
              <a:t>OSC Password </a:t>
            </a:r>
          </a:p>
          <a:p>
            <a:pPr lvl="2"/>
            <a:r>
              <a:rPr lang="en-US" dirty="0">
                <a:solidFill>
                  <a:schemeClr val="tx1">
                    <a:lumMod val="65000"/>
                    <a:lumOff val="35000"/>
                  </a:schemeClr>
                </a:solidFill>
              </a:rPr>
              <a:t>Connected to all resources at OSC </a:t>
            </a:r>
          </a:p>
        </p:txBody>
      </p:sp>
      <p:sp>
        <p:nvSpPr>
          <p:cNvPr id="10" name="Content Placeholder 9"/>
          <p:cNvSpPr>
            <a:spLocks noGrp="1"/>
          </p:cNvSpPr>
          <p:nvPr>
            <p:ph sz="half" idx="2"/>
          </p:nvPr>
        </p:nvSpPr>
        <p:spPr/>
        <p:txBody>
          <a:bodyPr/>
          <a:lstStyle/>
          <a:p>
            <a:r>
              <a:rPr lang="en-US" dirty="0">
                <a:solidFill>
                  <a:schemeClr val="tx1">
                    <a:lumMod val="65000"/>
                    <a:lumOff val="35000"/>
                  </a:schemeClr>
                </a:solidFill>
              </a:rPr>
              <a:t>2:  Interactive Services</a:t>
            </a:r>
          </a:p>
          <a:p>
            <a:pPr lvl="1"/>
            <a:r>
              <a:rPr lang="en-US" dirty="0">
                <a:solidFill>
                  <a:schemeClr val="tx1">
                    <a:lumMod val="65000"/>
                    <a:lumOff val="35000"/>
                  </a:schemeClr>
                </a:solidFill>
              </a:rPr>
              <a:t>File Access</a:t>
            </a:r>
          </a:p>
          <a:p>
            <a:pPr lvl="1"/>
            <a:r>
              <a:rPr lang="en-US" dirty="0">
                <a:solidFill>
                  <a:schemeClr val="tx1">
                    <a:lumMod val="65000"/>
                    <a:lumOff val="35000"/>
                  </a:schemeClr>
                </a:solidFill>
              </a:rPr>
              <a:t>Job Management</a:t>
            </a:r>
          </a:p>
          <a:p>
            <a:pPr lvl="1"/>
            <a:r>
              <a:rPr lang="en-US" dirty="0">
                <a:solidFill>
                  <a:schemeClr val="tx1">
                    <a:lumMod val="65000"/>
                    <a:lumOff val="35000"/>
                  </a:schemeClr>
                </a:solidFill>
              </a:rPr>
              <a:t>Visualization Apps</a:t>
            </a:r>
          </a:p>
          <a:p>
            <a:pPr lvl="2"/>
            <a:r>
              <a:rPr lang="en-US" dirty="0">
                <a:solidFill>
                  <a:schemeClr val="tx1">
                    <a:lumMod val="65000"/>
                    <a:lumOff val="35000"/>
                  </a:schemeClr>
                </a:solidFill>
              </a:rPr>
              <a:t>Desktop access</a:t>
            </a:r>
          </a:p>
          <a:p>
            <a:pPr lvl="2"/>
            <a:r>
              <a:rPr lang="en-US" dirty="0">
                <a:solidFill>
                  <a:schemeClr val="tx1">
                    <a:lumMod val="65000"/>
                    <a:lumOff val="35000"/>
                  </a:schemeClr>
                </a:solidFill>
              </a:rPr>
              <a:t>Single-click apps (Abaqus, Ansys, Comsol, Paraview)</a:t>
            </a:r>
          </a:p>
          <a:p>
            <a:pPr lvl="1"/>
            <a:r>
              <a:rPr lang="en-US" dirty="0">
                <a:solidFill>
                  <a:schemeClr val="tx1">
                    <a:lumMod val="65000"/>
                    <a:lumOff val="35000"/>
                  </a:schemeClr>
                </a:solidFill>
              </a:rPr>
              <a:t>Terminal Access</a:t>
            </a:r>
          </a:p>
          <a:p>
            <a:pPr marL="650066" lvl="1" indent="0">
              <a:buNone/>
            </a:pPr>
            <a:r>
              <a:rPr lang="en-US" b="1" dirty="0">
                <a:solidFill>
                  <a:schemeClr val="tx1">
                    <a:lumMod val="65000"/>
                    <a:lumOff val="35000"/>
                  </a:schemeClr>
                </a:solidFill>
              </a:rPr>
              <a:t>Tutorial available at </a:t>
            </a:r>
          </a:p>
          <a:p>
            <a:pPr marL="650066" lvl="1" indent="0">
              <a:buNone/>
            </a:pPr>
            <a:r>
              <a:rPr lang="en-US" b="1" dirty="0" err="1">
                <a:solidFill>
                  <a:schemeClr val="tx1">
                    <a:lumMod val="65000"/>
                    <a:lumOff val="35000"/>
                  </a:schemeClr>
                </a:solidFill>
                <a:hlinkClick r:id="rId3" action="ppaction://hlinkfile"/>
              </a:rPr>
              <a:t>osc.edu</a:t>
            </a:r>
            <a:r>
              <a:rPr lang="en-US" b="1" dirty="0">
                <a:solidFill>
                  <a:schemeClr val="tx1">
                    <a:lumMod val="65000"/>
                    <a:lumOff val="35000"/>
                  </a:schemeClr>
                </a:solidFill>
                <a:hlinkClick r:id="rId3" action="ppaction://hlinkfile"/>
              </a:rPr>
              <a:t>/</a:t>
            </a:r>
            <a:r>
              <a:rPr lang="en-US" b="1" dirty="0" err="1">
                <a:solidFill>
                  <a:schemeClr val="tx1">
                    <a:lumMod val="65000"/>
                    <a:lumOff val="35000"/>
                  </a:schemeClr>
                </a:solidFill>
                <a:hlinkClick r:id="rId3" action="ppaction://hlinkfile"/>
              </a:rPr>
              <a:t>ondemand</a:t>
            </a:r>
            <a:endParaRPr lang="en-US" b="1" dirty="0">
              <a:solidFill>
                <a:schemeClr val="tx1">
                  <a:lumMod val="65000"/>
                  <a:lumOff val="35000"/>
                </a:schemeClr>
              </a:solidFill>
            </a:endParaRPr>
          </a:p>
        </p:txBody>
      </p:sp>
    </p:spTree>
    <p:extLst>
      <p:ext uri="{BB962C8B-B14F-4D97-AF65-F5344CB8AC3E}">
        <p14:creationId xmlns:p14="http://schemas.microsoft.com/office/powerpoint/2010/main" val="824272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3-09 at 10.35.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824" y="1343064"/>
            <a:ext cx="9942635" cy="6154453"/>
          </a:xfrm>
          <a:prstGeom prst="rect">
            <a:avLst/>
          </a:prstGeom>
        </p:spPr>
      </p:pic>
      <p:sp>
        <p:nvSpPr>
          <p:cNvPr id="6" name="Rectangle 5"/>
          <p:cNvSpPr/>
          <p:nvPr/>
        </p:nvSpPr>
        <p:spPr>
          <a:xfrm>
            <a:off x="2294317" y="355061"/>
            <a:ext cx="9275162" cy="646331"/>
          </a:xfrm>
          <a:prstGeom prst="rect">
            <a:avLst/>
          </a:prstGeom>
        </p:spPr>
        <p:txBody>
          <a:bodyPr wrap="square">
            <a:spAutoFit/>
          </a:bodyPr>
          <a:lstStyle/>
          <a:p>
            <a:r>
              <a:rPr lang="en-US" dirty="0"/>
              <a:t>Go to </a:t>
            </a:r>
            <a:r>
              <a:rPr lang="en-US" dirty="0">
                <a:hlinkClick r:id="rId3"/>
              </a:rPr>
              <a:t>https://ondemand.osc.edu/</a:t>
            </a:r>
            <a:endParaRPr lang="en-US" dirty="0"/>
          </a:p>
        </p:txBody>
      </p:sp>
    </p:spTree>
    <p:extLst>
      <p:ext uri="{BB962C8B-B14F-4D97-AF65-F5344CB8AC3E}">
        <p14:creationId xmlns:p14="http://schemas.microsoft.com/office/powerpoint/2010/main" val="198694001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5.png"/></Relationships>
</file>

<file path=ppt/theme/theme1.xml><?xml version="1.0" encoding="utf-8"?>
<a:theme xmlns:a="http://schemas.openxmlformats.org/drawingml/2006/main" name="OS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OSC.thmx</Template>
  <TotalTime>52478</TotalTime>
  <Words>1496</Words>
  <Application>Microsoft Office PowerPoint</Application>
  <PresentationFormat>Custom</PresentationFormat>
  <Paragraphs>269</Paragraphs>
  <Slides>60</Slides>
  <Notes>1</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OSC</vt:lpstr>
      <vt:lpstr>PowerPoint Presentation</vt:lpstr>
      <vt:lpstr>Data Analytical nodes@OSC</vt:lpstr>
      <vt:lpstr>PowerPoint Presentation</vt:lpstr>
      <vt:lpstr>PowerPoint Presentation</vt:lpstr>
      <vt:lpstr>PowerPoint Presentation</vt:lpstr>
      <vt:lpstr>PowerPoint Presentation</vt:lpstr>
      <vt:lpstr>PowerPoint Presentation</vt:lpstr>
      <vt:lpstr>OSC OnDemand  ondemand.osc.edu</vt:lpstr>
      <vt:lpstr>PowerPoint Presentation</vt:lpstr>
      <vt:lpstr>PowerPoint Presentation</vt:lpstr>
      <vt:lpstr>PowerPoint Presentation</vt:lpstr>
      <vt:lpstr>Exercise-2  Login to   https://ondemand.osc.edu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Exercise-4  Launching Rstudio App at class.osc.edu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913</cp:revision>
  <dcterms:modified xsi:type="dcterms:W3CDTF">2020-09-09T04:48:39Z</dcterms:modified>
</cp:coreProperties>
</file>