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60" r:id="rId4"/>
    <p:sldId id="262" r:id="rId5"/>
    <p:sldId id="257" r:id="rId6"/>
    <p:sldId id="261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B47B0-7DB1-41D0-8167-83516C59F3E7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B8D22-7B97-4170-ACB5-8B4C2BFF0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5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Jasmine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B8D22-7B97-4170-ACB5-8B4C2BFF02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06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Cassie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B8D22-7B97-4170-ACB5-8B4C2BFF02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24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Cassie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B8D22-7B97-4170-ACB5-8B4C2BFF02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900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CD8BE-083C-4909-8C12-6AB2BB32E168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F7E28-BB17-4E20-90A6-C9255F651A31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263775"/>
            <a:ext cx="7117180" cy="1470025"/>
          </a:xfrm>
        </p:spPr>
        <p:txBody>
          <a:bodyPr/>
          <a:lstStyle/>
          <a:p>
            <a:pPr algn="ctr"/>
            <a:r>
              <a:rPr lang="en-US" sz="5400" dirty="0" smtClean="0"/>
              <a:t>The Great Miami </a:t>
            </a:r>
            <a:r>
              <a:rPr lang="en-US" sz="5400" dirty="0" err="1" smtClean="0"/>
              <a:t>Loramie</a:t>
            </a:r>
            <a:r>
              <a:rPr lang="en-US" sz="5400" dirty="0" smtClean="0"/>
              <a:t> Watershed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62980"/>
            <a:ext cx="7117180" cy="86142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Jasmine, </a:t>
            </a:r>
            <a:r>
              <a:rPr lang="en-US" sz="2800" dirty="0" err="1" smtClean="0"/>
              <a:t>Neelu</a:t>
            </a:r>
            <a:r>
              <a:rPr lang="en-US" sz="2800" dirty="0" smtClean="0"/>
              <a:t>, and Cassie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85255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276600"/>
            <a:ext cx="3387436" cy="2975956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33400"/>
            <a:ext cx="1905000" cy="2543175"/>
          </a:xfrm>
        </p:spPr>
      </p:pic>
    </p:spTree>
    <p:extLst>
      <p:ext uri="{BB962C8B-B14F-4D97-AF65-F5344CB8AC3E}">
        <p14:creationId xmlns:p14="http://schemas.microsoft.com/office/powerpoint/2010/main" val="130597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301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0" y="675724"/>
            <a:ext cx="1733755" cy="924475"/>
          </a:xfrm>
        </p:spPr>
        <p:txBody>
          <a:bodyPr/>
          <a:lstStyle/>
          <a:p>
            <a:pPr algn="r"/>
            <a:r>
              <a:rPr lang="en-US" dirty="0" smtClean="0"/>
              <a:t>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652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Hypothesis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1600200"/>
            <a:ext cx="670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higher quality the substrate is, the higher IBI and ICI are. </a:t>
            </a:r>
          </a:p>
          <a:p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Our stream isn’t the best…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Because of our substrate, we can have life.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65885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Information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676400"/>
            <a:ext cx="3581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Moderate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substrate scale of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macroinvertebrates are at the bottom of the food chain and  act as food for the fish.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648200" y="1676400"/>
            <a:ext cx="3505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our substrate wasn’t in a good condition, then our stream would not be capable of housing fish and macroinvertebrates.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substrate acts as a breeding ground. It also provides shelter for macroinvertebrates from predators.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442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0" y="675724"/>
            <a:ext cx="1657555" cy="924475"/>
          </a:xfrm>
        </p:spPr>
        <p:txBody>
          <a:bodyPr/>
          <a:lstStyle/>
          <a:p>
            <a:pPr algn="r"/>
            <a:r>
              <a:rPr lang="en-US" sz="2800" dirty="0" smtClean="0"/>
              <a:t>Graph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8" t="15438" r="17748" b="7866"/>
          <a:stretch/>
        </p:blipFill>
        <p:spPr bwMode="auto">
          <a:xfrm>
            <a:off x="108751" y="381000"/>
            <a:ext cx="5946406" cy="4304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" y="48768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reason why the blue and red lines are almost exactly alike is because if the substrate is in good condition, then the IBI is higher.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465964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156</TotalTime>
  <Words>142</Words>
  <Application>Microsoft Office PowerPoint</Application>
  <PresentationFormat>On-screen Show (4:3)</PresentationFormat>
  <Paragraphs>24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Summer</vt:lpstr>
      <vt:lpstr>The Great Miami Loramie Watershed</vt:lpstr>
      <vt:lpstr>Information</vt:lpstr>
      <vt:lpstr>Hypothesis</vt:lpstr>
      <vt:lpstr>Graph</vt:lpstr>
      <vt:lpstr>Hypothesis</vt:lpstr>
      <vt:lpstr>Information</vt:lpstr>
      <vt:lpstr>Graph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Miami Loramie Watershed</dc:title>
  <dc:creator>student</dc:creator>
  <cp:lastModifiedBy>student</cp:lastModifiedBy>
  <cp:revision>10</cp:revision>
  <dcterms:created xsi:type="dcterms:W3CDTF">2012-07-12T17:30:08Z</dcterms:created>
  <dcterms:modified xsi:type="dcterms:W3CDTF">2012-07-12T20:06:49Z</dcterms:modified>
</cp:coreProperties>
</file>